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1383625" cy="30275213"/>
  <p:notesSz cx="6858000" cy="9144000"/>
  <p:embeddedFontLst>
    <p:embeddedFont>
      <p:font typeface="Arimo" panose="020B060402020202020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JBCgY6MAEt0DwsU/WP1SQFmz8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3" d="100"/>
          <a:sy n="43" d="100"/>
        </p:scale>
        <p:origin x="888" y="-4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603772" y="4954765"/>
            <a:ext cx="18176081" cy="105402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4031"/>
              <a:buFont typeface="Calibri"/>
              <a:buNone/>
              <a:defRPr sz="1403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2672953" y="15901497"/>
            <a:ext cx="16037719" cy="730949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339"/>
              </a:spcBef>
              <a:spcAft>
                <a:spcPts val="0"/>
              </a:spcAft>
              <a:buClr>
                <a:schemeClr val="dk1"/>
              </a:buClr>
              <a:buSzPts val="5612"/>
              <a:buNone/>
              <a:defRPr sz="5612"/>
            </a:lvl1pPr>
            <a:lvl2pPr lvl="1" algn="ctr">
              <a:lnSpc>
                <a:spcPct val="90000"/>
              </a:lnSpc>
              <a:spcBef>
                <a:spcPts val="1169"/>
              </a:spcBef>
              <a:spcAft>
                <a:spcPts val="0"/>
              </a:spcAft>
              <a:buClr>
                <a:schemeClr val="dk1"/>
              </a:buClr>
              <a:buSzPts val="4677"/>
              <a:buNone/>
              <a:defRPr sz="4677"/>
            </a:lvl2pPr>
            <a:lvl3pPr lvl="2" algn="ctr">
              <a:lnSpc>
                <a:spcPct val="90000"/>
              </a:lnSpc>
              <a:spcBef>
                <a:spcPts val="1169"/>
              </a:spcBef>
              <a:spcAft>
                <a:spcPts val="0"/>
              </a:spcAft>
              <a:buClr>
                <a:schemeClr val="dk1"/>
              </a:buClr>
              <a:buSzPts val="4209"/>
              <a:buNone/>
              <a:defRPr sz="4209"/>
            </a:lvl3pPr>
            <a:lvl4pPr lvl="3" algn="ctr">
              <a:lnSpc>
                <a:spcPct val="90000"/>
              </a:lnSpc>
              <a:spcBef>
                <a:spcPts val="1169"/>
              </a:spcBef>
              <a:spcAft>
                <a:spcPts val="0"/>
              </a:spcAft>
              <a:buClr>
                <a:schemeClr val="dk1"/>
              </a:buClr>
              <a:buSzPts val="3742"/>
              <a:buNone/>
              <a:defRPr sz="3741"/>
            </a:lvl4pPr>
            <a:lvl5pPr lvl="4" algn="ctr">
              <a:lnSpc>
                <a:spcPct val="90000"/>
              </a:lnSpc>
              <a:spcBef>
                <a:spcPts val="1169"/>
              </a:spcBef>
              <a:spcAft>
                <a:spcPts val="0"/>
              </a:spcAft>
              <a:buClr>
                <a:schemeClr val="dk1"/>
              </a:buClr>
              <a:buSzPts val="3742"/>
              <a:buNone/>
              <a:defRPr sz="3741"/>
            </a:lvl5pPr>
            <a:lvl6pPr lvl="5" algn="ctr">
              <a:lnSpc>
                <a:spcPct val="90000"/>
              </a:lnSpc>
              <a:spcBef>
                <a:spcPts val="1169"/>
              </a:spcBef>
              <a:spcAft>
                <a:spcPts val="0"/>
              </a:spcAft>
              <a:buClr>
                <a:schemeClr val="dk1"/>
              </a:buClr>
              <a:buSzPts val="3742"/>
              <a:buNone/>
              <a:defRPr sz="3741"/>
            </a:lvl6pPr>
            <a:lvl7pPr lvl="6" algn="ctr">
              <a:lnSpc>
                <a:spcPct val="90000"/>
              </a:lnSpc>
              <a:spcBef>
                <a:spcPts val="1169"/>
              </a:spcBef>
              <a:spcAft>
                <a:spcPts val="0"/>
              </a:spcAft>
              <a:buClr>
                <a:schemeClr val="dk1"/>
              </a:buClr>
              <a:buSzPts val="3742"/>
              <a:buNone/>
              <a:defRPr sz="3741"/>
            </a:lvl7pPr>
            <a:lvl8pPr lvl="7" algn="ctr">
              <a:lnSpc>
                <a:spcPct val="90000"/>
              </a:lnSpc>
              <a:spcBef>
                <a:spcPts val="1169"/>
              </a:spcBef>
              <a:spcAft>
                <a:spcPts val="0"/>
              </a:spcAft>
              <a:buClr>
                <a:schemeClr val="dk1"/>
              </a:buClr>
              <a:buSzPts val="3742"/>
              <a:buNone/>
              <a:defRPr sz="3741"/>
            </a:lvl8pPr>
            <a:lvl9pPr lvl="8" algn="ctr">
              <a:lnSpc>
                <a:spcPct val="90000"/>
              </a:lnSpc>
              <a:spcBef>
                <a:spcPts val="1169"/>
              </a:spcBef>
              <a:spcAft>
                <a:spcPts val="0"/>
              </a:spcAft>
              <a:buClr>
                <a:schemeClr val="dk1"/>
              </a:buClr>
              <a:buSzPts val="3742"/>
              <a:buNone/>
              <a:defRPr sz="3741"/>
            </a:lvl9pPr>
          </a:lstStyle>
          <a:p>
            <a:endParaRPr/>
          </a:p>
        </p:txBody>
      </p:sp>
      <p:sp>
        <p:nvSpPr>
          <p:cNvPr id="14" name="Google Shape;14;p3"/>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79658" y="12134875"/>
            <a:ext cx="25656844" cy="46108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4575678" y="7657679"/>
            <a:ext cx="25656844" cy="135652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458988" y="7547788"/>
            <a:ext cx="18443377" cy="125936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31"/>
              <a:buFont typeface="Calibri"/>
              <a:buNone/>
              <a:defRPr sz="1403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458988" y="20260574"/>
            <a:ext cx="18443377" cy="66227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39"/>
              </a:spcBef>
              <a:spcAft>
                <a:spcPts val="0"/>
              </a:spcAft>
              <a:buClr>
                <a:schemeClr val="dk1"/>
              </a:buClr>
              <a:buSzPts val="5612"/>
              <a:buNone/>
              <a:defRPr sz="5612">
                <a:solidFill>
                  <a:schemeClr val="dk1"/>
                </a:solidFill>
              </a:defRPr>
            </a:lvl1pPr>
            <a:lvl2pPr marL="914400" lvl="1" indent="-228600" algn="l">
              <a:lnSpc>
                <a:spcPct val="90000"/>
              </a:lnSpc>
              <a:spcBef>
                <a:spcPts val="1169"/>
              </a:spcBef>
              <a:spcAft>
                <a:spcPts val="0"/>
              </a:spcAft>
              <a:buClr>
                <a:srgbClr val="888888"/>
              </a:buClr>
              <a:buSzPts val="4677"/>
              <a:buNone/>
              <a:defRPr sz="4677">
                <a:solidFill>
                  <a:srgbClr val="888888"/>
                </a:solidFill>
              </a:defRPr>
            </a:lvl2pPr>
            <a:lvl3pPr marL="1371600" lvl="2" indent="-228600" algn="l">
              <a:lnSpc>
                <a:spcPct val="90000"/>
              </a:lnSpc>
              <a:spcBef>
                <a:spcPts val="1169"/>
              </a:spcBef>
              <a:spcAft>
                <a:spcPts val="0"/>
              </a:spcAft>
              <a:buClr>
                <a:srgbClr val="888888"/>
              </a:buClr>
              <a:buSzPts val="4209"/>
              <a:buNone/>
              <a:defRPr sz="4209">
                <a:solidFill>
                  <a:srgbClr val="888888"/>
                </a:solidFill>
              </a:defRPr>
            </a:lvl3pPr>
            <a:lvl4pPr marL="1828800" lvl="3" indent="-228600" algn="l">
              <a:lnSpc>
                <a:spcPct val="90000"/>
              </a:lnSpc>
              <a:spcBef>
                <a:spcPts val="1169"/>
              </a:spcBef>
              <a:spcAft>
                <a:spcPts val="0"/>
              </a:spcAft>
              <a:buClr>
                <a:srgbClr val="888888"/>
              </a:buClr>
              <a:buSzPts val="3742"/>
              <a:buNone/>
              <a:defRPr sz="3741">
                <a:solidFill>
                  <a:srgbClr val="888888"/>
                </a:solidFill>
              </a:defRPr>
            </a:lvl4pPr>
            <a:lvl5pPr marL="2286000" lvl="4" indent="-228600" algn="l">
              <a:lnSpc>
                <a:spcPct val="90000"/>
              </a:lnSpc>
              <a:spcBef>
                <a:spcPts val="1169"/>
              </a:spcBef>
              <a:spcAft>
                <a:spcPts val="0"/>
              </a:spcAft>
              <a:buClr>
                <a:srgbClr val="888888"/>
              </a:buClr>
              <a:buSzPts val="3742"/>
              <a:buNone/>
              <a:defRPr sz="3741">
                <a:solidFill>
                  <a:srgbClr val="888888"/>
                </a:solidFill>
              </a:defRPr>
            </a:lvl5pPr>
            <a:lvl6pPr marL="2743200" lvl="5" indent="-228600" algn="l">
              <a:lnSpc>
                <a:spcPct val="90000"/>
              </a:lnSpc>
              <a:spcBef>
                <a:spcPts val="1169"/>
              </a:spcBef>
              <a:spcAft>
                <a:spcPts val="0"/>
              </a:spcAft>
              <a:buClr>
                <a:srgbClr val="888888"/>
              </a:buClr>
              <a:buSzPts val="3742"/>
              <a:buNone/>
              <a:defRPr sz="3741">
                <a:solidFill>
                  <a:srgbClr val="888888"/>
                </a:solidFill>
              </a:defRPr>
            </a:lvl6pPr>
            <a:lvl7pPr marL="3200400" lvl="6" indent="-228600" algn="l">
              <a:lnSpc>
                <a:spcPct val="90000"/>
              </a:lnSpc>
              <a:spcBef>
                <a:spcPts val="1169"/>
              </a:spcBef>
              <a:spcAft>
                <a:spcPts val="0"/>
              </a:spcAft>
              <a:buClr>
                <a:srgbClr val="888888"/>
              </a:buClr>
              <a:buSzPts val="3742"/>
              <a:buNone/>
              <a:defRPr sz="3741">
                <a:solidFill>
                  <a:srgbClr val="888888"/>
                </a:solidFill>
              </a:defRPr>
            </a:lvl7pPr>
            <a:lvl8pPr marL="3657600" lvl="7" indent="-228600" algn="l">
              <a:lnSpc>
                <a:spcPct val="90000"/>
              </a:lnSpc>
              <a:spcBef>
                <a:spcPts val="1169"/>
              </a:spcBef>
              <a:spcAft>
                <a:spcPts val="0"/>
              </a:spcAft>
              <a:buClr>
                <a:srgbClr val="888888"/>
              </a:buClr>
              <a:buSzPts val="3742"/>
              <a:buNone/>
              <a:defRPr sz="3741">
                <a:solidFill>
                  <a:srgbClr val="888888"/>
                </a:solidFill>
              </a:defRPr>
            </a:lvl8pPr>
            <a:lvl9pPr marL="4114800" lvl="8" indent="-228600" algn="l">
              <a:lnSpc>
                <a:spcPct val="90000"/>
              </a:lnSpc>
              <a:spcBef>
                <a:spcPts val="1169"/>
              </a:spcBef>
              <a:spcAft>
                <a:spcPts val="0"/>
              </a:spcAft>
              <a:buClr>
                <a:srgbClr val="888888"/>
              </a:buClr>
              <a:buSzPts val="3742"/>
              <a:buNone/>
              <a:defRPr sz="3741">
                <a:solidFill>
                  <a:srgbClr val="888888"/>
                </a:solidFill>
              </a:defRPr>
            </a:lvl9pPr>
          </a:lstStyle>
          <a:p>
            <a:endParaRPr/>
          </a:p>
        </p:txBody>
      </p:sp>
      <p:sp>
        <p:nvSpPr>
          <p:cNvPr id="26" name="Google Shape;26;p5"/>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70124" y="8059374"/>
            <a:ext cx="9088041" cy="192093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0825460" y="8059374"/>
            <a:ext cx="9088041" cy="192093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472909"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472912" y="7421634"/>
            <a:ext cx="9046274" cy="363722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39"/>
              </a:spcBef>
              <a:spcAft>
                <a:spcPts val="0"/>
              </a:spcAft>
              <a:buClr>
                <a:schemeClr val="dk1"/>
              </a:buClr>
              <a:buSzPts val="5612"/>
              <a:buNone/>
              <a:defRPr sz="5612" b="1"/>
            </a:lvl1pPr>
            <a:lvl2pPr marL="914400" lvl="1" indent="-228600" algn="l">
              <a:lnSpc>
                <a:spcPct val="90000"/>
              </a:lnSpc>
              <a:spcBef>
                <a:spcPts val="1169"/>
              </a:spcBef>
              <a:spcAft>
                <a:spcPts val="0"/>
              </a:spcAft>
              <a:buClr>
                <a:schemeClr val="dk1"/>
              </a:buClr>
              <a:buSzPts val="4677"/>
              <a:buNone/>
              <a:defRPr sz="4677" b="1"/>
            </a:lvl2pPr>
            <a:lvl3pPr marL="1371600" lvl="2" indent="-228600" algn="l">
              <a:lnSpc>
                <a:spcPct val="90000"/>
              </a:lnSpc>
              <a:spcBef>
                <a:spcPts val="1169"/>
              </a:spcBef>
              <a:spcAft>
                <a:spcPts val="0"/>
              </a:spcAft>
              <a:buClr>
                <a:schemeClr val="dk1"/>
              </a:buClr>
              <a:buSzPts val="4209"/>
              <a:buNone/>
              <a:defRPr sz="4209" b="1"/>
            </a:lvl3pPr>
            <a:lvl4pPr marL="1828800" lvl="3" indent="-228600" algn="l">
              <a:lnSpc>
                <a:spcPct val="90000"/>
              </a:lnSpc>
              <a:spcBef>
                <a:spcPts val="1169"/>
              </a:spcBef>
              <a:spcAft>
                <a:spcPts val="0"/>
              </a:spcAft>
              <a:buClr>
                <a:schemeClr val="dk1"/>
              </a:buClr>
              <a:buSzPts val="3742"/>
              <a:buNone/>
              <a:defRPr sz="3741" b="1"/>
            </a:lvl4pPr>
            <a:lvl5pPr marL="2286000" lvl="4" indent="-228600" algn="l">
              <a:lnSpc>
                <a:spcPct val="90000"/>
              </a:lnSpc>
              <a:spcBef>
                <a:spcPts val="1169"/>
              </a:spcBef>
              <a:spcAft>
                <a:spcPts val="0"/>
              </a:spcAft>
              <a:buClr>
                <a:schemeClr val="dk1"/>
              </a:buClr>
              <a:buSzPts val="3742"/>
              <a:buNone/>
              <a:defRPr sz="3741" b="1"/>
            </a:lvl5pPr>
            <a:lvl6pPr marL="2743200" lvl="5" indent="-228600" algn="l">
              <a:lnSpc>
                <a:spcPct val="90000"/>
              </a:lnSpc>
              <a:spcBef>
                <a:spcPts val="1169"/>
              </a:spcBef>
              <a:spcAft>
                <a:spcPts val="0"/>
              </a:spcAft>
              <a:buClr>
                <a:schemeClr val="dk1"/>
              </a:buClr>
              <a:buSzPts val="3742"/>
              <a:buNone/>
              <a:defRPr sz="3741" b="1"/>
            </a:lvl6pPr>
            <a:lvl7pPr marL="3200400" lvl="6" indent="-228600" algn="l">
              <a:lnSpc>
                <a:spcPct val="90000"/>
              </a:lnSpc>
              <a:spcBef>
                <a:spcPts val="1169"/>
              </a:spcBef>
              <a:spcAft>
                <a:spcPts val="0"/>
              </a:spcAft>
              <a:buClr>
                <a:schemeClr val="dk1"/>
              </a:buClr>
              <a:buSzPts val="3742"/>
              <a:buNone/>
              <a:defRPr sz="3741" b="1"/>
            </a:lvl7pPr>
            <a:lvl8pPr marL="3657600" lvl="7" indent="-228600" algn="l">
              <a:lnSpc>
                <a:spcPct val="90000"/>
              </a:lnSpc>
              <a:spcBef>
                <a:spcPts val="1169"/>
              </a:spcBef>
              <a:spcAft>
                <a:spcPts val="0"/>
              </a:spcAft>
              <a:buClr>
                <a:schemeClr val="dk1"/>
              </a:buClr>
              <a:buSzPts val="3742"/>
              <a:buNone/>
              <a:defRPr sz="3741" b="1"/>
            </a:lvl8pPr>
            <a:lvl9pPr marL="4114800" lvl="8" indent="-228600" algn="l">
              <a:lnSpc>
                <a:spcPct val="90000"/>
              </a:lnSpc>
              <a:spcBef>
                <a:spcPts val="1169"/>
              </a:spcBef>
              <a:spcAft>
                <a:spcPts val="0"/>
              </a:spcAft>
              <a:buClr>
                <a:schemeClr val="dk1"/>
              </a:buClr>
              <a:buSzPts val="3742"/>
              <a:buNone/>
              <a:defRPr sz="3741" b="1"/>
            </a:lvl9pPr>
          </a:lstStyle>
          <a:p>
            <a:endParaRPr/>
          </a:p>
        </p:txBody>
      </p:sp>
      <p:sp>
        <p:nvSpPr>
          <p:cNvPr id="39" name="Google Shape;39;p7"/>
          <p:cNvSpPr txBox="1">
            <a:spLocks noGrp="1"/>
          </p:cNvSpPr>
          <p:nvPr>
            <p:ph type="body" idx="2"/>
          </p:nvPr>
        </p:nvSpPr>
        <p:spPr>
          <a:xfrm>
            <a:off x="1472912" y="11058863"/>
            <a:ext cx="9046274" cy="162659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0825461" y="7421634"/>
            <a:ext cx="9090826" cy="363722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39"/>
              </a:spcBef>
              <a:spcAft>
                <a:spcPts val="0"/>
              </a:spcAft>
              <a:buClr>
                <a:schemeClr val="dk1"/>
              </a:buClr>
              <a:buSzPts val="5612"/>
              <a:buNone/>
              <a:defRPr sz="5612" b="1"/>
            </a:lvl1pPr>
            <a:lvl2pPr marL="914400" lvl="1" indent="-228600" algn="l">
              <a:lnSpc>
                <a:spcPct val="90000"/>
              </a:lnSpc>
              <a:spcBef>
                <a:spcPts val="1169"/>
              </a:spcBef>
              <a:spcAft>
                <a:spcPts val="0"/>
              </a:spcAft>
              <a:buClr>
                <a:schemeClr val="dk1"/>
              </a:buClr>
              <a:buSzPts val="4677"/>
              <a:buNone/>
              <a:defRPr sz="4677" b="1"/>
            </a:lvl2pPr>
            <a:lvl3pPr marL="1371600" lvl="2" indent="-228600" algn="l">
              <a:lnSpc>
                <a:spcPct val="90000"/>
              </a:lnSpc>
              <a:spcBef>
                <a:spcPts val="1169"/>
              </a:spcBef>
              <a:spcAft>
                <a:spcPts val="0"/>
              </a:spcAft>
              <a:buClr>
                <a:schemeClr val="dk1"/>
              </a:buClr>
              <a:buSzPts val="4209"/>
              <a:buNone/>
              <a:defRPr sz="4209" b="1"/>
            </a:lvl3pPr>
            <a:lvl4pPr marL="1828800" lvl="3" indent="-228600" algn="l">
              <a:lnSpc>
                <a:spcPct val="90000"/>
              </a:lnSpc>
              <a:spcBef>
                <a:spcPts val="1169"/>
              </a:spcBef>
              <a:spcAft>
                <a:spcPts val="0"/>
              </a:spcAft>
              <a:buClr>
                <a:schemeClr val="dk1"/>
              </a:buClr>
              <a:buSzPts val="3742"/>
              <a:buNone/>
              <a:defRPr sz="3741" b="1"/>
            </a:lvl4pPr>
            <a:lvl5pPr marL="2286000" lvl="4" indent="-228600" algn="l">
              <a:lnSpc>
                <a:spcPct val="90000"/>
              </a:lnSpc>
              <a:spcBef>
                <a:spcPts val="1169"/>
              </a:spcBef>
              <a:spcAft>
                <a:spcPts val="0"/>
              </a:spcAft>
              <a:buClr>
                <a:schemeClr val="dk1"/>
              </a:buClr>
              <a:buSzPts val="3742"/>
              <a:buNone/>
              <a:defRPr sz="3741" b="1"/>
            </a:lvl5pPr>
            <a:lvl6pPr marL="2743200" lvl="5" indent="-228600" algn="l">
              <a:lnSpc>
                <a:spcPct val="90000"/>
              </a:lnSpc>
              <a:spcBef>
                <a:spcPts val="1169"/>
              </a:spcBef>
              <a:spcAft>
                <a:spcPts val="0"/>
              </a:spcAft>
              <a:buClr>
                <a:schemeClr val="dk1"/>
              </a:buClr>
              <a:buSzPts val="3742"/>
              <a:buNone/>
              <a:defRPr sz="3741" b="1"/>
            </a:lvl6pPr>
            <a:lvl7pPr marL="3200400" lvl="6" indent="-228600" algn="l">
              <a:lnSpc>
                <a:spcPct val="90000"/>
              </a:lnSpc>
              <a:spcBef>
                <a:spcPts val="1169"/>
              </a:spcBef>
              <a:spcAft>
                <a:spcPts val="0"/>
              </a:spcAft>
              <a:buClr>
                <a:schemeClr val="dk1"/>
              </a:buClr>
              <a:buSzPts val="3742"/>
              <a:buNone/>
              <a:defRPr sz="3741" b="1"/>
            </a:lvl7pPr>
            <a:lvl8pPr marL="3657600" lvl="7" indent="-228600" algn="l">
              <a:lnSpc>
                <a:spcPct val="90000"/>
              </a:lnSpc>
              <a:spcBef>
                <a:spcPts val="1169"/>
              </a:spcBef>
              <a:spcAft>
                <a:spcPts val="0"/>
              </a:spcAft>
              <a:buClr>
                <a:schemeClr val="dk1"/>
              </a:buClr>
              <a:buSzPts val="3742"/>
              <a:buNone/>
              <a:defRPr sz="3741" b="1"/>
            </a:lvl8pPr>
            <a:lvl9pPr marL="4114800" lvl="8" indent="-228600" algn="l">
              <a:lnSpc>
                <a:spcPct val="90000"/>
              </a:lnSpc>
              <a:spcBef>
                <a:spcPts val="1169"/>
              </a:spcBef>
              <a:spcAft>
                <a:spcPts val="0"/>
              </a:spcAft>
              <a:buClr>
                <a:schemeClr val="dk1"/>
              </a:buClr>
              <a:buSzPts val="3742"/>
              <a:buNone/>
              <a:defRPr sz="3741" b="1"/>
            </a:lvl9pPr>
          </a:lstStyle>
          <a:p>
            <a:endParaRPr/>
          </a:p>
        </p:txBody>
      </p:sp>
      <p:sp>
        <p:nvSpPr>
          <p:cNvPr id="41" name="Google Shape;41;p7"/>
          <p:cNvSpPr txBox="1">
            <a:spLocks noGrp="1"/>
          </p:cNvSpPr>
          <p:nvPr>
            <p:ph type="body" idx="4"/>
          </p:nvPr>
        </p:nvSpPr>
        <p:spPr>
          <a:xfrm>
            <a:off x="10825461" y="11058863"/>
            <a:ext cx="9090826" cy="162659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472909" y="2018348"/>
            <a:ext cx="6896776"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483"/>
              <a:buFont typeface="Calibri"/>
              <a:buNone/>
              <a:defRPr sz="748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9090826" y="4359077"/>
            <a:ext cx="10825460" cy="21515024"/>
          </a:xfrm>
          <a:prstGeom prst="rect">
            <a:avLst/>
          </a:prstGeom>
          <a:noFill/>
          <a:ln>
            <a:noFill/>
          </a:ln>
        </p:spPr>
        <p:txBody>
          <a:bodyPr spcFirstLastPara="1" wrap="square" lIns="91425" tIns="45700" rIns="91425" bIns="45700" anchor="t" anchorCtr="0">
            <a:normAutofit/>
          </a:bodyPr>
          <a:lstStyle>
            <a:lvl1pPr marL="457200" lvl="0" indent="-703770" algn="l">
              <a:lnSpc>
                <a:spcPct val="90000"/>
              </a:lnSpc>
              <a:spcBef>
                <a:spcPts val="2339"/>
              </a:spcBef>
              <a:spcAft>
                <a:spcPts val="0"/>
              </a:spcAft>
              <a:buClr>
                <a:schemeClr val="dk1"/>
              </a:buClr>
              <a:buSzPts val="7483"/>
              <a:buChar char="•"/>
              <a:defRPr sz="7483"/>
            </a:lvl1pPr>
            <a:lvl2pPr marL="914400" lvl="1" indent="-644398" algn="l">
              <a:lnSpc>
                <a:spcPct val="90000"/>
              </a:lnSpc>
              <a:spcBef>
                <a:spcPts val="1169"/>
              </a:spcBef>
              <a:spcAft>
                <a:spcPts val="0"/>
              </a:spcAft>
              <a:buClr>
                <a:schemeClr val="dk1"/>
              </a:buClr>
              <a:buSzPts val="6548"/>
              <a:buChar char="•"/>
              <a:defRPr sz="6548"/>
            </a:lvl2pPr>
            <a:lvl3pPr marL="1371600" lvl="2" indent="-584962" algn="l">
              <a:lnSpc>
                <a:spcPct val="90000"/>
              </a:lnSpc>
              <a:spcBef>
                <a:spcPts val="1169"/>
              </a:spcBef>
              <a:spcAft>
                <a:spcPts val="0"/>
              </a:spcAft>
              <a:buClr>
                <a:schemeClr val="dk1"/>
              </a:buClr>
              <a:buSzPts val="5612"/>
              <a:buChar char="•"/>
              <a:defRPr sz="5612"/>
            </a:lvl3pPr>
            <a:lvl4pPr marL="1828800" lvl="3" indent="-525589" algn="l">
              <a:lnSpc>
                <a:spcPct val="90000"/>
              </a:lnSpc>
              <a:spcBef>
                <a:spcPts val="1169"/>
              </a:spcBef>
              <a:spcAft>
                <a:spcPts val="0"/>
              </a:spcAft>
              <a:buClr>
                <a:schemeClr val="dk1"/>
              </a:buClr>
              <a:buSzPts val="4677"/>
              <a:buChar char="•"/>
              <a:defRPr sz="4677"/>
            </a:lvl4pPr>
            <a:lvl5pPr marL="2286000" lvl="4" indent="-525589" algn="l">
              <a:lnSpc>
                <a:spcPct val="90000"/>
              </a:lnSpc>
              <a:spcBef>
                <a:spcPts val="1169"/>
              </a:spcBef>
              <a:spcAft>
                <a:spcPts val="0"/>
              </a:spcAft>
              <a:buClr>
                <a:schemeClr val="dk1"/>
              </a:buClr>
              <a:buSzPts val="4677"/>
              <a:buChar char="•"/>
              <a:defRPr sz="4677"/>
            </a:lvl5pPr>
            <a:lvl6pPr marL="2743200" lvl="5" indent="-525589" algn="l">
              <a:lnSpc>
                <a:spcPct val="90000"/>
              </a:lnSpc>
              <a:spcBef>
                <a:spcPts val="1169"/>
              </a:spcBef>
              <a:spcAft>
                <a:spcPts val="0"/>
              </a:spcAft>
              <a:buClr>
                <a:schemeClr val="dk1"/>
              </a:buClr>
              <a:buSzPts val="4677"/>
              <a:buChar char="•"/>
              <a:defRPr sz="4677"/>
            </a:lvl6pPr>
            <a:lvl7pPr marL="3200400" lvl="6" indent="-525589" algn="l">
              <a:lnSpc>
                <a:spcPct val="90000"/>
              </a:lnSpc>
              <a:spcBef>
                <a:spcPts val="1169"/>
              </a:spcBef>
              <a:spcAft>
                <a:spcPts val="0"/>
              </a:spcAft>
              <a:buClr>
                <a:schemeClr val="dk1"/>
              </a:buClr>
              <a:buSzPts val="4677"/>
              <a:buChar char="•"/>
              <a:defRPr sz="4677"/>
            </a:lvl7pPr>
            <a:lvl8pPr marL="3657600" lvl="7" indent="-525589" algn="l">
              <a:lnSpc>
                <a:spcPct val="90000"/>
              </a:lnSpc>
              <a:spcBef>
                <a:spcPts val="1169"/>
              </a:spcBef>
              <a:spcAft>
                <a:spcPts val="0"/>
              </a:spcAft>
              <a:buClr>
                <a:schemeClr val="dk1"/>
              </a:buClr>
              <a:buSzPts val="4677"/>
              <a:buChar char="•"/>
              <a:defRPr sz="4677"/>
            </a:lvl8pPr>
            <a:lvl9pPr marL="4114800" lvl="8" indent="-525589" algn="l">
              <a:lnSpc>
                <a:spcPct val="90000"/>
              </a:lnSpc>
              <a:spcBef>
                <a:spcPts val="1169"/>
              </a:spcBef>
              <a:spcAft>
                <a:spcPts val="0"/>
              </a:spcAft>
              <a:buClr>
                <a:schemeClr val="dk1"/>
              </a:buClr>
              <a:buSzPts val="4677"/>
              <a:buChar char="•"/>
              <a:defRPr sz="4677"/>
            </a:lvl9pPr>
          </a:lstStyle>
          <a:p>
            <a:endParaRPr/>
          </a:p>
        </p:txBody>
      </p:sp>
      <p:sp>
        <p:nvSpPr>
          <p:cNvPr id="57" name="Google Shape;57;p10"/>
          <p:cNvSpPr txBox="1">
            <a:spLocks noGrp="1"/>
          </p:cNvSpPr>
          <p:nvPr>
            <p:ph type="body" idx="2"/>
          </p:nvPr>
        </p:nvSpPr>
        <p:spPr>
          <a:xfrm>
            <a:off x="1472909" y="9082564"/>
            <a:ext cx="6896776" cy="16826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39"/>
              </a:spcBef>
              <a:spcAft>
                <a:spcPts val="0"/>
              </a:spcAft>
              <a:buClr>
                <a:schemeClr val="dk1"/>
              </a:buClr>
              <a:buSzPts val="3742"/>
              <a:buNone/>
              <a:defRPr sz="3741"/>
            </a:lvl1pPr>
            <a:lvl2pPr marL="914400" lvl="1" indent="-228600" algn="l">
              <a:lnSpc>
                <a:spcPct val="90000"/>
              </a:lnSpc>
              <a:spcBef>
                <a:spcPts val="1169"/>
              </a:spcBef>
              <a:spcAft>
                <a:spcPts val="0"/>
              </a:spcAft>
              <a:buClr>
                <a:schemeClr val="dk1"/>
              </a:buClr>
              <a:buSzPts val="3274"/>
              <a:buNone/>
              <a:defRPr sz="3274"/>
            </a:lvl2pPr>
            <a:lvl3pPr marL="1371600" lvl="2" indent="-228600" algn="l">
              <a:lnSpc>
                <a:spcPct val="90000"/>
              </a:lnSpc>
              <a:spcBef>
                <a:spcPts val="1169"/>
              </a:spcBef>
              <a:spcAft>
                <a:spcPts val="0"/>
              </a:spcAft>
              <a:buClr>
                <a:schemeClr val="dk1"/>
              </a:buClr>
              <a:buSzPts val="2806"/>
              <a:buNone/>
              <a:defRPr sz="2806"/>
            </a:lvl3pPr>
            <a:lvl4pPr marL="1828800" lvl="3" indent="-228600" algn="l">
              <a:lnSpc>
                <a:spcPct val="90000"/>
              </a:lnSpc>
              <a:spcBef>
                <a:spcPts val="1169"/>
              </a:spcBef>
              <a:spcAft>
                <a:spcPts val="0"/>
              </a:spcAft>
              <a:buClr>
                <a:schemeClr val="dk1"/>
              </a:buClr>
              <a:buSzPts val="2339"/>
              <a:buNone/>
              <a:defRPr sz="2339"/>
            </a:lvl4pPr>
            <a:lvl5pPr marL="2286000" lvl="4" indent="-228600" algn="l">
              <a:lnSpc>
                <a:spcPct val="90000"/>
              </a:lnSpc>
              <a:spcBef>
                <a:spcPts val="1169"/>
              </a:spcBef>
              <a:spcAft>
                <a:spcPts val="0"/>
              </a:spcAft>
              <a:buClr>
                <a:schemeClr val="dk1"/>
              </a:buClr>
              <a:buSzPts val="2339"/>
              <a:buNone/>
              <a:defRPr sz="2339"/>
            </a:lvl5pPr>
            <a:lvl6pPr marL="2743200" lvl="5" indent="-228600" algn="l">
              <a:lnSpc>
                <a:spcPct val="90000"/>
              </a:lnSpc>
              <a:spcBef>
                <a:spcPts val="1169"/>
              </a:spcBef>
              <a:spcAft>
                <a:spcPts val="0"/>
              </a:spcAft>
              <a:buClr>
                <a:schemeClr val="dk1"/>
              </a:buClr>
              <a:buSzPts val="2339"/>
              <a:buNone/>
              <a:defRPr sz="2339"/>
            </a:lvl6pPr>
            <a:lvl7pPr marL="3200400" lvl="6" indent="-228600" algn="l">
              <a:lnSpc>
                <a:spcPct val="90000"/>
              </a:lnSpc>
              <a:spcBef>
                <a:spcPts val="1169"/>
              </a:spcBef>
              <a:spcAft>
                <a:spcPts val="0"/>
              </a:spcAft>
              <a:buClr>
                <a:schemeClr val="dk1"/>
              </a:buClr>
              <a:buSzPts val="2339"/>
              <a:buNone/>
              <a:defRPr sz="2339"/>
            </a:lvl7pPr>
            <a:lvl8pPr marL="3657600" lvl="7" indent="-228600" algn="l">
              <a:lnSpc>
                <a:spcPct val="90000"/>
              </a:lnSpc>
              <a:spcBef>
                <a:spcPts val="1169"/>
              </a:spcBef>
              <a:spcAft>
                <a:spcPts val="0"/>
              </a:spcAft>
              <a:buClr>
                <a:schemeClr val="dk1"/>
              </a:buClr>
              <a:buSzPts val="2339"/>
              <a:buNone/>
              <a:defRPr sz="2339"/>
            </a:lvl8pPr>
            <a:lvl9pPr marL="4114800" lvl="8" indent="-228600" algn="l">
              <a:lnSpc>
                <a:spcPct val="90000"/>
              </a:lnSpc>
              <a:spcBef>
                <a:spcPts val="1169"/>
              </a:spcBef>
              <a:spcAft>
                <a:spcPts val="0"/>
              </a:spcAft>
              <a:buClr>
                <a:schemeClr val="dk1"/>
              </a:buClr>
              <a:buSzPts val="2339"/>
              <a:buNone/>
              <a:defRPr sz="2339"/>
            </a:lvl9pPr>
          </a:lstStyle>
          <a:p>
            <a:endParaRPr/>
          </a:p>
        </p:txBody>
      </p:sp>
      <p:sp>
        <p:nvSpPr>
          <p:cNvPr id="58" name="Google Shape;58;p10"/>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472909" y="2018348"/>
            <a:ext cx="6896776"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483"/>
              <a:buFont typeface="Calibri"/>
              <a:buNone/>
              <a:defRPr sz="748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9090826" y="4359077"/>
            <a:ext cx="10825460" cy="21515024"/>
          </a:xfrm>
          <a:prstGeom prst="rect">
            <a:avLst/>
          </a:prstGeom>
          <a:noFill/>
          <a:ln>
            <a:noFill/>
          </a:ln>
        </p:spPr>
      </p:sp>
      <p:sp>
        <p:nvSpPr>
          <p:cNvPr id="64" name="Google Shape;64;p11"/>
          <p:cNvSpPr txBox="1">
            <a:spLocks noGrp="1"/>
          </p:cNvSpPr>
          <p:nvPr>
            <p:ph type="body" idx="1"/>
          </p:nvPr>
        </p:nvSpPr>
        <p:spPr>
          <a:xfrm>
            <a:off x="1472909" y="9082564"/>
            <a:ext cx="6896776" cy="16826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39"/>
              </a:spcBef>
              <a:spcAft>
                <a:spcPts val="0"/>
              </a:spcAft>
              <a:buClr>
                <a:schemeClr val="dk1"/>
              </a:buClr>
              <a:buSzPts val="3742"/>
              <a:buNone/>
              <a:defRPr sz="3741"/>
            </a:lvl1pPr>
            <a:lvl2pPr marL="914400" lvl="1" indent="-228600" algn="l">
              <a:lnSpc>
                <a:spcPct val="90000"/>
              </a:lnSpc>
              <a:spcBef>
                <a:spcPts val="1169"/>
              </a:spcBef>
              <a:spcAft>
                <a:spcPts val="0"/>
              </a:spcAft>
              <a:buClr>
                <a:schemeClr val="dk1"/>
              </a:buClr>
              <a:buSzPts val="3274"/>
              <a:buNone/>
              <a:defRPr sz="3274"/>
            </a:lvl2pPr>
            <a:lvl3pPr marL="1371600" lvl="2" indent="-228600" algn="l">
              <a:lnSpc>
                <a:spcPct val="90000"/>
              </a:lnSpc>
              <a:spcBef>
                <a:spcPts val="1169"/>
              </a:spcBef>
              <a:spcAft>
                <a:spcPts val="0"/>
              </a:spcAft>
              <a:buClr>
                <a:schemeClr val="dk1"/>
              </a:buClr>
              <a:buSzPts val="2806"/>
              <a:buNone/>
              <a:defRPr sz="2806"/>
            </a:lvl3pPr>
            <a:lvl4pPr marL="1828800" lvl="3" indent="-228600" algn="l">
              <a:lnSpc>
                <a:spcPct val="90000"/>
              </a:lnSpc>
              <a:spcBef>
                <a:spcPts val="1169"/>
              </a:spcBef>
              <a:spcAft>
                <a:spcPts val="0"/>
              </a:spcAft>
              <a:buClr>
                <a:schemeClr val="dk1"/>
              </a:buClr>
              <a:buSzPts val="2339"/>
              <a:buNone/>
              <a:defRPr sz="2339"/>
            </a:lvl4pPr>
            <a:lvl5pPr marL="2286000" lvl="4" indent="-228600" algn="l">
              <a:lnSpc>
                <a:spcPct val="90000"/>
              </a:lnSpc>
              <a:spcBef>
                <a:spcPts val="1169"/>
              </a:spcBef>
              <a:spcAft>
                <a:spcPts val="0"/>
              </a:spcAft>
              <a:buClr>
                <a:schemeClr val="dk1"/>
              </a:buClr>
              <a:buSzPts val="2339"/>
              <a:buNone/>
              <a:defRPr sz="2339"/>
            </a:lvl5pPr>
            <a:lvl6pPr marL="2743200" lvl="5" indent="-228600" algn="l">
              <a:lnSpc>
                <a:spcPct val="90000"/>
              </a:lnSpc>
              <a:spcBef>
                <a:spcPts val="1169"/>
              </a:spcBef>
              <a:spcAft>
                <a:spcPts val="0"/>
              </a:spcAft>
              <a:buClr>
                <a:schemeClr val="dk1"/>
              </a:buClr>
              <a:buSzPts val="2339"/>
              <a:buNone/>
              <a:defRPr sz="2339"/>
            </a:lvl6pPr>
            <a:lvl7pPr marL="3200400" lvl="6" indent="-228600" algn="l">
              <a:lnSpc>
                <a:spcPct val="90000"/>
              </a:lnSpc>
              <a:spcBef>
                <a:spcPts val="1169"/>
              </a:spcBef>
              <a:spcAft>
                <a:spcPts val="0"/>
              </a:spcAft>
              <a:buClr>
                <a:schemeClr val="dk1"/>
              </a:buClr>
              <a:buSzPts val="2339"/>
              <a:buNone/>
              <a:defRPr sz="2339"/>
            </a:lvl7pPr>
            <a:lvl8pPr marL="3657600" lvl="7" indent="-228600" algn="l">
              <a:lnSpc>
                <a:spcPct val="90000"/>
              </a:lnSpc>
              <a:spcBef>
                <a:spcPts val="1169"/>
              </a:spcBef>
              <a:spcAft>
                <a:spcPts val="0"/>
              </a:spcAft>
              <a:buClr>
                <a:schemeClr val="dk1"/>
              </a:buClr>
              <a:buSzPts val="2339"/>
              <a:buNone/>
              <a:defRPr sz="2339"/>
            </a:lvl8pPr>
            <a:lvl9pPr marL="4114800" lvl="8" indent="-228600" algn="l">
              <a:lnSpc>
                <a:spcPct val="90000"/>
              </a:lnSpc>
              <a:spcBef>
                <a:spcPts val="1169"/>
              </a:spcBef>
              <a:spcAft>
                <a:spcPts val="0"/>
              </a:spcAft>
              <a:buClr>
                <a:schemeClr val="dk1"/>
              </a:buClr>
              <a:buSzPts val="2339"/>
              <a:buNone/>
              <a:defRPr sz="2339"/>
            </a:lvl9pPr>
          </a:lstStyle>
          <a:p>
            <a:endParaRPr/>
          </a:p>
        </p:txBody>
      </p:sp>
      <p:sp>
        <p:nvSpPr>
          <p:cNvPr id="65" name="Google Shape;65;p11"/>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087140" y="8442358"/>
            <a:ext cx="19209345" cy="184433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39"/>
              </a:spcBef>
              <a:spcAft>
                <a:spcPts val="0"/>
              </a:spcAft>
              <a:buClr>
                <a:schemeClr val="dk1"/>
              </a:buClr>
              <a:buSzPts val="1800"/>
              <a:buChar char="•"/>
              <a:defRPr/>
            </a:lvl1pPr>
            <a:lvl2pPr marL="914400" lvl="1" indent="-342900" algn="l">
              <a:lnSpc>
                <a:spcPct val="90000"/>
              </a:lnSpc>
              <a:spcBef>
                <a:spcPts val="1169"/>
              </a:spcBef>
              <a:spcAft>
                <a:spcPts val="0"/>
              </a:spcAft>
              <a:buClr>
                <a:schemeClr val="dk1"/>
              </a:buClr>
              <a:buSzPts val="1800"/>
              <a:buChar char="•"/>
              <a:defRPr/>
            </a:lvl2pPr>
            <a:lvl3pPr marL="1371600" lvl="2" indent="-342900" algn="l">
              <a:lnSpc>
                <a:spcPct val="90000"/>
              </a:lnSpc>
              <a:spcBef>
                <a:spcPts val="1169"/>
              </a:spcBef>
              <a:spcAft>
                <a:spcPts val="0"/>
              </a:spcAft>
              <a:buClr>
                <a:schemeClr val="dk1"/>
              </a:buClr>
              <a:buSzPts val="1800"/>
              <a:buChar char="•"/>
              <a:defRPr/>
            </a:lvl3pPr>
            <a:lvl4pPr marL="1828800" lvl="3" indent="-342900" algn="l">
              <a:lnSpc>
                <a:spcPct val="90000"/>
              </a:lnSpc>
              <a:spcBef>
                <a:spcPts val="1169"/>
              </a:spcBef>
              <a:spcAft>
                <a:spcPts val="0"/>
              </a:spcAft>
              <a:buClr>
                <a:schemeClr val="dk1"/>
              </a:buClr>
              <a:buSzPts val="1800"/>
              <a:buChar char="•"/>
              <a:defRPr/>
            </a:lvl4pPr>
            <a:lvl5pPr marL="2286000" lvl="4" indent="-342900" algn="l">
              <a:lnSpc>
                <a:spcPct val="90000"/>
              </a:lnSpc>
              <a:spcBef>
                <a:spcPts val="1169"/>
              </a:spcBef>
              <a:spcAft>
                <a:spcPts val="0"/>
              </a:spcAft>
              <a:buClr>
                <a:schemeClr val="dk1"/>
              </a:buClr>
              <a:buSzPts val="1800"/>
              <a:buChar char="•"/>
              <a:defRPr/>
            </a:lvl5pPr>
            <a:lvl6pPr marL="2743200" lvl="5" indent="-342900" algn="l">
              <a:lnSpc>
                <a:spcPct val="90000"/>
              </a:lnSpc>
              <a:spcBef>
                <a:spcPts val="1169"/>
              </a:spcBef>
              <a:spcAft>
                <a:spcPts val="0"/>
              </a:spcAft>
              <a:buClr>
                <a:schemeClr val="dk1"/>
              </a:buClr>
              <a:buSzPts val="1800"/>
              <a:buChar char="•"/>
              <a:defRPr/>
            </a:lvl6pPr>
            <a:lvl7pPr marL="3200400" lvl="6" indent="-342900" algn="l">
              <a:lnSpc>
                <a:spcPct val="90000"/>
              </a:lnSpc>
              <a:spcBef>
                <a:spcPts val="1169"/>
              </a:spcBef>
              <a:spcAft>
                <a:spcPts val="0"/>
              </a:spcAft>
              <a:buClr>
                <a:schemeClr val="dk1"/>
              </a:buClr>
              <a:buSzPts val="1800"/>
              <a:buChar char="•"/>
              <a:defRPr/>
            </a:lvl7pPr>
            <a:lvl8pPr marL="3657600" lvl="7" indent="-342900" algn="l">
              <a:lnSpc>
                <a:spcPct val="90000"/>
              </a:lnSpc>
              <a:spcBef>
                <a:spcPts val="1169"/>
              </a:spcBef>
              <a:spcAft>
                <a:spcPts val="0"/>
              </a:spcAft>
              <a:buClr>
                <a:schemeClr val="dk1"/>
              </a:buClr>
              <a:buSzPts val="1800"/>
              <a:buChar char="•"/>
              <a:defRPr/>
            </a:lvl8pPr>
            <a:lvl9pPr marL="4114800" lvl="8" indent="-342900" algn="l">
              <a:lnSpc>
                <a:spcPct val="90000"/>
              </a:lnSpc>
              <a:spcBef>
                <a:spcPts val="116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289"/>
              <a:buFont typeface="Calibri"/>
              <a:buNone/>
              <a:defRPr sz="1028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470124" y="8059374"/>
            <a:ext cx="18443377" cy="19209345"/>
          </a:xfrm>
          <a:prstGeom prst="rect">
            <a:avLst/>
          </a:prstGeom>
          <a:noFill/>
          <a:ln>
            <a:noFill/>
          </a:ln>
        </p:spPr>
        <p:txBody>
          <a:bodyPr spcFirstLastPara="1" wrap="square" lIns="91425" tIns="45700" rIns="91425" bIns="45700" anchor="t" anchorCtr="0">
            <a:normAutofit/>
          </a:bodyPr>
          <a:lstStyle>
            <a:lvl1pPr marL="457200" marR="0" lvl="0" indent="-644398" algn="l" rtl="0">
              <a:lnSpc>
                <a:spcPct val="90000"/>
              </a:lnSpc>
              <a:spcBef>
                <a:spcPts val="2339"/>
              </a:spcBef>
              <a:spcAft>
                <a:spcPts val="0"/>
              </a:spcAft>
              <a:buClr>
                <a:schemeClr val="dk1"/>
              </a:buClr>
              <a:buSzPts val="6548"/>
              <a:buFont typeface="Arial"/>
              <a:buChar char="•"/>
              <a:defRPr sz="6548" b="0" i="0" u="none" strike="noStrike" cap="none">
                <a:solidFill>
                  <a:schemeClr val="dk1"/>
                </a:solidFill>
                <a:latin typeface="Calibri"/>
                <a:ea typeface="Calibri"/>
                <a:cs typeface="Calibri"/>
                <a:sym typeface="Calibri"/>
              </a:defRPr>
            </a:lvl1pPr>
            <a:lvl2pPr marL="914400" marR="0" lvl="1" indent="-584962" algn="l" rtl="0">
              <a:lnSpc>
                <a:spcPct val="90000"/>
              </a:lnSpc>
              <a:spcBef>
                <a:spcPts val="1169"/>
              </a:spcBef>
              <a:spcAft>
                <a:spcPts val="0"/>
              </a:spcAft>
              <a:buClr>
                <a:schemeClr val="dk1"/>
              </a:buClr>
              <a:buSzPts val="5612"/>
              <a:buFont typeface="Arial"/>
              <a:buChar char="•"/>
              <a:defRPr sz="5612" b="0" i="0" u="none" strike="noStrike" cap="none">
                <a:solidFill>
                  <a:schemeClr val="dk1"/>
                </a:solidFill>
                <a:latin typeface="Calibri"/>
                <a:ea typeface="Calibri"/>
                <a:cs typeface="Calibri"/>
                <a:sym typeface="Calibri"/>
              </a:defRPr>
            </a:lvl2pPr>
            <a:lvl3pPr marL="1371600" marR="0" lvl="2" indent="-525589" algn="l" rtl="0">
              <a:lnSpc>
                <a:spcPct val="90000"/>
              </a:lnSpc>
              <a:spcBef>
                <a:spcPts val="1169"/>
              </a:spcBef>
              <a:spcAft>
                <a:spcPts val="0"/>
              </a:spcAft>
              <a:buClr>
                <a:schemeClr val="dk1"/>
              </a:buClr>
              <a:buSzPts val="4677"/>
              <a:buFont typeface="Arial"/>
              <a:buChar char="•"/>
              <a:defRPr sz="4677" b="0" i="0" u="none" strike="noStrike" cap="none">
                <a:solidFill>
                  <a:schemeClr val="dk1"/>
                </a:solidFill>
                <a:latin typeface="Calibri"/>
                <a:ea typeface="Calibri"/>
                <a:cs typeface="Calibri"/>
                <a:sym typeface="Calibri"/>
              </a:defRPr>
            </a:lvl3pPr>
            <a:lvl4pPr marL="1828800" marR="0" lvl="3"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4pPr>
            <a:lvl5pPr marL="2286000" marR="0" lvl="4"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5pPr>
            <a:lvl6pPr marL="2743200" marR="0" lvl="5"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6pPr>
            <a:lvl7pPr marL="3200400" marR="0" lvl="6"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7pPr>
            <a:lvl8pPr marL="3657600" marR="0" lvl="7"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8pPr>
            <a:lvl9pPr marL="4114800" marR="0" lvl="8" indent="-495871" algn="l" rtl="0">
              <a:lnSpc>
                <a:spcPct val="90000"/>
              </a:lnSpc>
              <a:spcBef>
                <a:spcPts val="1169"/>
              </a:spcBef>
              <a:spcAft>
                <a:spcPts val="0"/>
              </a:spcAft>
              <a:buClr>
                <a:schemeClr val="dk1"/>
              </a:buClr>
              <a:buSzPts val="4209"/>
              <a:buFont typeface="Arial"/>
              <a:buChar char="•"/>
              <a:defRPr sz="420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80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806"/>
              <a:buFont typeface="Arial"/>
              <a:buNone/>
              <a:defRPr sz="28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pic>
        <p:nvPicPr>
          <p:cNvPr id="3" name="Imagem 2" descr="Uma imagem com Tipo de letra, logótipo, Gráficos, círculo&#10;&#10;Descrição gerada automaticamente">
            <a:extLst>
              <a:ext uri="{FF2B5EF4-FFF2-40B4-BE49-F238E27FC236}">
                <a16:creationId xmlns:a16="http://schemas.microsoft.com/office/drawing/2014/main" id="{103AC7AE-E9DF-181E-5DBD-C4B7B0B28D38}"/>
              </a:ext>
            </a:extLst>
          </p:cNvPr>
          <p:cNvPicPr>
            <a:picLocks noChangeAspect="1"/>
          </p:cNvPicPr>
          <p:nvPr/>
        </p:nvPicPr>
        <p:blipFill rotWithShape="1">
          <a:blip r:embed="rId3"/>
          <a:srcRect l="9004" t="11734" r="12661" b="12636"/>
          <a:stretch/>
        </p:blipFill>
        <p:spPr>
          <a:xfrm>
            <a:off x="65568" y="94361"/>
            <a:ext cx="2012395" cy="1942899"/>
          </a:xfrm>
          <a:prstGeom prst="rect">
            <a:avLst/>
          </a:prstGeom>
        </p:spPr>
      </p:pic>
      <p:sp>
        <p:nvSpPr>
          <p:cNvPr id="84" name="Google Shape;84;p1"/>
          <p:cNvSpPr txBox="1"/>
          <p:nvPr/>
        </p:nvSpPr>
        <p:spPr>
          <a:xfrm>
            <a:off x="1311643" y="186444"/>
            <a:ext cx="18583350" cy="18773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pt-BR" sz="3200" b="1" dirty="0">
                <a:solidFill>
                  <a:schemeClr val="tx1"/>
                </a:solidFill>
              </a:rPr>
              <a:t>V CONGRESSO INTERNACIONAL DE LIDERANÇA E MELHORIA DA EDUCAÇÃO</a:t>
            </a:r>
            <a:endParaRPr sz="3200" b="1"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pt-BR" sz="3200" b="1" i="0" u="none" strike="noStrike" cap="none" dirty="0">
                <a:solidFill>
                  <a:srgbClr val="F4B083"/>
                </a:solidFill>
                <a:latin typeface="Arial"/>
                <a:ea typeface="Arial"/>
                <a:cs typeface="Arial"/>
                <a:sym typeface="Arial"/>
              </a:rPr>
              <a:t> </a:t>
            </a:r>
            <a:r>
              <a:rPr lang="pt-BR" sz="3200" b="1" i="0" u="none" strike="noStrike" cap="none" dirty="0">
                <a:solidFill>
                  <a:schemeClr val="tx2">
                    <a:lumMod val="50000"/>
                  </a:schemeClr>
                </a:solidFill>
                <a:latin typeface="Arial"/>
                <a:ea typeface="Arial"/>
                <a:cs typeface="Arial"/>
                <a:sym typeface="Arial"/>
              </a:rPr>
              <a:t>V CONGRESSO INTERNACIONAL SOBRE LIDERAZGO Y MEJORA EN EDUCACIÓN</a:t>
            </a:r>
            <a:endParaRPr sz="3200" b="1" i="0" u="none" strike="noStrike" cap="none" dirty="0">
              <a:solidFill>
                <a:schemeClr val="tx2">
                  <a:lumMod val="50000"/>
                </a:schemeClr>
              </a:solidFill>
              <a:latin typeface="Arial"/>
              <a:ea typeface="Arial"/>
              <a:cs typeface="Arial"/>
              <a:sym typeface="Arial"/>
            </a:endParaRPr>
          </a:p>
          <a:p>
            <a:pPr marL="0" marR="0" lvl="0" indent="0" algn="ctr" rtl="0">
              <a:lnSpc>
                <a:spcPct val="100000"/>
              </a:lnSpc>
              <a:spcBef>
                <a:spcPts val="2400"/>
              </a:spcBef>
              <a:spcAft>
                <a:spcPts val="0"/>
              </a:spcAft>
              <a:buClr>
                <a:srgbClr val="000000"/>
              </a:buClr>
              <a:buSzPts val="3500"/>
              <a:buFont typeface="Arial"/>
              <a:buNone/>
            </a:pPr>
            <a:r>
              <a:rPr lang="pt-BR" sz="3200" b="1" i="0" u="none" strike="noStrike" cap="none" dirty="0">
                <a:solidFill>
                  <a:schemeClr val="accent2">
                    <a:lumMod val="50000"/>
                  </a:schemeClr>
                </a:solidFill>
                <a:latin typeface="Arial"/>
                <a:ea typeface="Arial"/>
                <a:cs typeface="Arial"/>
                <a:sym typeface="Arial"/>
              </a:rPr>
              <a:t>Faculdade de Psicologia e de Ciências da Educação FPCEUP  |  Universidade do Porto</a:t>
            </a:r>
            <a:endParaRPr sz="3500" b="0" i="0" u="none" strike="noStrike" cap="none" dirty="0">
              <a:solidFill>
                <a:schemeClr val="accent2">
                  <a:lumMod val="50000"/>
                </a:schemeClr>
              </a:solidFill>
              <a:latin typeface="Arial"/>
              <a:ea typeface="Arial"/>
              <a:cs typeface="Arial"/>
              <a:sym typeface="Arial"/>
            </a:endParaRPr>
          </a:p>
        </p:txBody>
      </p:sp>
      <p:sp>
        <p:nvSpPr>
          <p:cNvPr id="85" name="Google Shape;85;p1"/>
          <p:cNvSpPr/>
          <p:nvPr/>
        </p:nvSpPr>
        <p:spPr>
          <a:xfrm>
            <a:off x="467595" y="6269480"/>
            <a:ext cx="9972000" cy="5423955"/>
          </a:xfrm>
          <a:prstGeom prst="round2DiagRect">
            <a:avLst>
              <a:gd name="adj1" fmla="val 16667"/>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3187050" y="5885563"/>
            <a:ext cx="4533090"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a:solidFill>
                  <a:schemeClr val="lt1"/>
                </a:solidFill>
                <a:latin typeface="Arial"/>
                <a:ea typeface="Arial"/>
                <a:cs typeface="Arial"/>
                <a:sym typeface="Arial"/>
              </a:rPr>
              <a:t>INTRODUÇÃO</a:t>
            </a: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467595" y="12275503"/>
            <a:ext cx="9972000" cy="2343501"/>
          </a:xfrm>
          <a:prstGeom prst="round2DiagRect">
            <a:avLst>
              <a:gd name="adj1" fmla="val 16667"/>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
          <p:cNvSpPr/>
          <p:nvPr/>
        </p:nvSpPr>
        <p:spPr>
          <a:xfrm>
            <a:off x="3187050" y="11891585"/>
            <a:ext cx="4533090"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a:solidFill>
                  <a:schemeClr val="lt1"/>
                </a:solidFill>
                <a:latin typeface="Arial"/>
                <a:ea typeface="Arial"/>
                <a:cs typeface="Arial"/>
                <a:sym typeface="Arial"/>
              </a:rPr>
              <a:t>OBJETIVO</a:t>
            </a:r>
            <a:endParaRPr sz="1400" b="0" i="0" u="none" strike="noStrike" cap="none">
              <a:solidFill>
                <a:srgbClr val="000000"/>
              </a:solidFill>
              <a:latin typeface="Arial"/>
              <a:ea typeface="Arial"/>
              <a:cs typeface="Arial"/>
              <a:sym typeface="Arial"/>
            </a:endParaRPr>
          </a:p>
        </p:txBody>
      </p:sp>
      <p:grpSp>
        <p:nvGrpSpPr>
          <p:cNvPr id="89" name="Google Shape;89;p1"/>
          <p:cNvGrpSpPr/>
          <p:nvPr/>
        </p:nvGrpSpPr>
        <p:grpSpPr>
          <a:xfrm>
            <a:off x="467595" y="15557020"/>
            <a:ext cx="9972000" cy="3695377"/>
            <a:chOff x="467595" y="4592865"/>
            <a:chExt cx="9972000" cy="3447158"/>
          </a:xfrm>
        </p:grpSpPr>
        <p:sp>
          <p:nvSpPr>
            <p:cNvPr id="90" name="Google Shape;90;p1"/>
            <p:cNvSpPr/>
            <p:nvPr/>
          </p:nvSpPr>
          <p:spPr>
            <a:xfrm>
              <a:off x="467595" y="4976783"/>
              <a:ext cx="9972000" cy="3063240"/>
            </a:xfrm>
            <a:prstGeom prst="round2DiagRect">
              <a:avLst>
                <a:gd name="adj1" fmla="val 16667"/>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
            <p:cNvSpPr/>
            <p:nvPr/>
          </p:nvSpPr>
          <p:spPr>
            <a:xfrm>
              <a:off x="3187050" y="4592865"/>
              <a:ext cx="4533090"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a:solidFill>
                    <a:schemeClr val="lt1"/>
                  </a:solidFill>
                  <a:latin typeface="Arial"/>
                  <a:ea typeface="Arial"/>
                  <a:cs typeface="Arial"/>
                  <a:sym typeface="Arial"/>
                </a:rPr>
                <a:t>METODOLOGIA</a:t>
              </a:r>
              <a:endParaRPr sz="1400" b="0" i="0" u="none" strike="noStrike" cap="none">
                <a:solidFill>
                  <a:srgbClr val="000000"/>
                </a:solidFill>
                <a:latin typeface="Arial"/>
                <a:ea typeface="Arial"/>
                <a:cs typeface="Arial"/>
                <a:sym typeface="Arial"/>
              </a:endParaRPr>
            </a:p>
          </p:txBody>
        </p:sp>
      </p:grpSp>
      <p:sp>
        <p:nvSpPr>
          <p:cNvPr id="92" name="Google Shape;92;p1"/>
          <p:cNvSpPr/>
          <p:nvPr/>
        </p:nvSpPr>
        <p:spPr>
          <a:xfrm>
            <a:off x="467595" y="20299199"/>
            <a:ext cx="9972000" cy="5953568"/>
          </a:xfrm>
          <a:prstGeom prst="round2DiagRect">
            <a:avLst>
              <a:gd name="adj1" fmla="val 16667"/>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187050" y="19915282"/>
            <a:ext cx="4533090"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a:solidFill>
                  <a:schemeClr val="lt1"/>
                </a:solidFill>
                <a:latin typeface="Arial Rounded"/>
                <a:ea typeface="Arial Rounded"/>
                <a:cs typeface="Arial Rounded"/>
                <a:sym typeface="Arial Rounded"/>
              </a:rPr>
              <a:t>RESULTADOS</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10916618" y="22855024"/>
            <a:ext cx="9972000" cy="3419849"/>
          </a:xfrm>
          <a:prstGeom prst="round2DiagRect">
            <a:avLst>
              <a:gd name="adj1" fmla="val 16667"/>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13661473" y="22421719"/>
            <a:ext cx="4533090"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a:solidFill>
                  <a:schemeClr val="lt1"/>
                </a:solidFill>
                <a:latin typeface="Arial"/>
                <a:ea typeface="Arial"/>
                <a:cs typeface="Arial"/>
                <a:sym typeface="Arial"/>
              </a:rPr>
              <a:t>CONCLUSÕES</a:t>
            </a: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595733" y="6718073"/>
            <a:ext cx="9720000" cy="4101829"/>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 Lorem ipsum dolor sit amet, consectetur adipisci elit, sed eiusmod tempor incidunt ut labore et dolore magna aliqua.</a:t>
            </a:r>
            <a:endParaRPr sz="2500" b="0" i="0" u="none" strike="noStrike" cap="none" dirty="0">
              <a:solidFill>
                <a:schemeClr val="dk1"/>
              </a:solidFill>
              <a:latin typeface="Calibri"/>
              <a:ea typeface="Calibri"/>
              <a:cs typeface="Calibri"/>
              <a:sym typeface="Calibri"/>
            </a:endParaRPr>
          </a:p>
        </p:txBody>
      </p:sp>
      <p:grpSp>
        <p:nvGrpSpPr>
          <p:cNvPr id="97" name="Google Shape;97;p1"/>
          <p:cNvGrpSpPr/>
          <p:nvPr/>
        </p:nvGrpSpPr>
        <p:grpSpPr>
          <a:xfrm>
            <a:off x="441058" y="26477498"/>
            <a:ext cx="20448697" cy="2542662"/>
            <a:chOff x="441058" y="26477498"/>
            <a:chExt cx="20448697" cy="2542662"/>
          </a:xfrm>
        </p:grpSpPr>
        <p:grpSp>
          <p:nvGrpSpPr>
            <p:cNvPr id="98" name="Google Shape;98;p1"/>
            <p:cNvGrpSpPr/>
            <p:nvPr/>
          </p:nvGrpSpPr>
          <p:grpSpPr>
            <a:xfrm>
              <a:off x="441058" y="26477498"/>
              <a:ext cx="20448697" cy="2027653"/>
              <a:chOff x="466458" y="24610598"/>
              <a:chExt cx="20448697" cy="2027653"/>
            </a:xfrm>
          </p:grpSpPr>
          <p:sp>
            <p:nvSpPr>
              <p:cNvPr id="99" name="Google Shape;99;p1"/>
              <p:cNvSpPr/>
              <p:nvPr/>
            </p:nvSpPr>
            <p:spPr>
              <a:xfrm>
                <a:off x="467595" y="25031701"/>
                <a:ext cx="20447560" cy="1606550"/>
              </a:xfrm>
              <a:prstGeom prst="round2DiagRect">
                <a:avLst>
                  <a:gd name="adj1" fmla="val 16667"/>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txBox="1"/>
              <p:nvPr/>
            </p:nvSpPr>
            <p:spPr>
              <a:xfrm>
                <a:off x="466458" y="25436951"/>
                <a:ext cx="2044756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pt-PT" sz="1200" b="0" i="0" u="none" strike="noStrike" cap="none" dirty="0">
                    <a:solidFill>
                      <a:schemeClr val="dk1"/>
                    </a:solidFill>
                    <a:latin typeface="Arial" panose="020B0604020202020204" pitchFamily="34" charset="0"/>
                    <a:cs typeface="Arial" panose="020B0604020202020204" pitchFamily="34" charset="0"/>
                    <a:sym typeface="Arial"/>
                  </a:rPr>
                  <a:t>Norma APA 7ª edição</a:t>
                </a:r>
                <a:endParaRPr sz="1200" b="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600"/>
                  </a:spcBef>
                  <a:spcAft>
                    <a:spcPts val="0"/>
                  </a:spcAft>
                  <a:buClr>
                    <a:srgbClr val="000000"/>
                  </a:buClr>
                  <a:buSzPts val="1300"/>
                  <a:buFont typeface="Arial"/>
                  <a:buNone/>
                </a:pPr>
                <a:endParaRPr sz="1300" b="0" i="0" u="none" strike="noStrike" cap="none" dirty="0">
                  <a:solidFill>
                    <a:schemeClr val="dk1"/>
                  </a:solidFill>
                  <a:latin typeface="Arial"/>
                  <a:ea typeface="Arial"/>
                  <a:cs typeface="Arial"/>
                  <a:sym typeface="Arial"/>
                </a:endParaRPr>
              </a:p>
            </p:txBody>
          </p:sp>
          <p:sp>
            <p:nvSpPr>
              <p:cNvPr id="101" name="Google Shape;101;p1"/>
              <p:cNvSpPr/>
              <p:nvPr/>
            </p:nvSpPr>
            <p:spPr>
              <a:xfrm>
                <a:off x="6635112" y="24610598"/>
                <a:ext cx="8112527"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dirty="0">
                    <a:solidFill>
                      <a:schemeClr val="lt1"/>
                    </a:solidFill>
                    <a:latin typeface="Arial"/>
                    <a:ea typeface="Arial"/>
                    <a:cs typeface="Arial"/>
                    <a:sym typeface="Arial"/>
                  </a:rPr>
                  <a:t>REFERÊNCIAS BIBLIOGRÁFICAS</a:t>
                </a:r>
                <a:endParaRPr sz="1400" b="0" i="0" u="none" strike="noStrike" cap="none" dirty="0">
                  <a:solidFill>
                    <a:srgbClr val="000000"/>
                  </a:solidFill>
                  <a:latin typeface="Arial"/>
                  <a:ea typeface="Arial"/>
                  <a:cs typeface="Arial"/>
                  <a:sym typeface="Arial"/>
                </a:endParaRPr>
              </a:p>
            </p:txBody>
          </p:sp>
        </p:grpSp>
        <p:sp>
          <p:nvSpPr>
            <p:cNvPr id="104" name="Google Shape;104;p1"/>
            <p:cNvSpPr txBox="1"/>
            <p:nvPr/>
          </p:nvSpPr>
          <p:spPr>
            <a:xfrm>
              <a:off x="16927851" y="28650828"/>
              <a:ext cx="11248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p1"/>
            <p:cNvSpPr txBox="1"/>
            <p:nvPr/>
          </p:nvSpPr>
          <p:spPr>
            <a:xfrm>
              <a:off x="1071766" y="28650828"/>
              <a:ext cx="11248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106" name="Google Shape;106;p1"/>
          <p:cNvSpPr/>
          <p:nvPr/>
        </p:nvSpPr>
        <p:spPr>
          <a:xfrm>
            <a:off x="467594" y="2261991"/>
            <a:ext cx="20304439" cy="3241160"/>
          </a:xfrm>
          <a:prstGeom prst="round2DiagRect">
            <a:avLst>
              <a:gd name="adj1" fmla="val 16667"/>
              <a:gd name="adj2" fmla="val 0"/>
            </a:avLst>
          </a:prstGeom>
          <a:solidFill>
            <a:srgbClr val="4D23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1"/>
          <p:cNvSpPr txBox="1"/>
          <p:nvPr/>
        </p:nvSpPr>
        <p:spPr>
          <a:xfrm>
            <a:off x="441058" y="2336969"/>
            <a:ext cx="203310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28571"/>
              </a:lnSpc>
              <a:spcBef>
                <a:spcPts val="0"/>
              </a:spcBef>
              <a:spcAft>
                <a:spcPts val="0"/>
              </a:spcAft>
              <a:buClr>
                <a:srgbClr val="000000"/>
              </a:buClr>
              <a:buSzPts val="3500"/>
              <a:buFont typeface="Arial"/>
              <a:buNone/>
            </a:pPr>
            <a:r>
              <a:rPr lang="pt-BR" sz="3500" b="1" i="0" u="none" strike="noStrike" cap="none" dirty="0">
                <a:solidFill>
                  <a:schemeClr val="lt1"/>
                </a:solidFill>
                <a:latin typeface="Arial"/>
                <a:ea typeface="Arial"/>
                <a:cs typeface="Arial"/>
                <a:sym typeface="Arial"/>
              </a:rPr>
              <a:t>TRABALHO TÍTULO DO TRABALHO TÍTULO DO TRABALHO TÍTULO DO TÍTULO DO TRABALHO TÍTULO DO TRABALHO TÍTULO DO TRABALHO TÍTULO DO</a:t>
            </a:r>
            <a:endParaRPr sz="1400" b="0" i="0" u="none" strike="noStrike" cap="none" dirty="0">
              <a:solidFill>
                <a:srgbClr val="000000"/>
              </a:solidFill>
              <a:latin typeface="Arial"/>
              <a:ea typeface="Arial"/>
              <a:cs typeface="Arial"/>
              <a:sym typeface="Arial"/>
            </a:endParaRPr>
          </a:p>
        </p:txBody>
      </p:sp>
      <p:sp>
        <p:nvSpPr>
          <p:cNvPr id="108" name="Google Shape;108;p1"/>
          <p:cNvSpPr txBox="1"/>
          <p:nvPr/>
        </p:nvSpPr>
        <p:spPr>
          <a:xfrm>
            <a:off x="437818" y="3706404"/>
            <a:ext cx="20331000" cy="66937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500"/>
              <a:buFont typeface="Arial"/>
              <a:buNone/>
            </a:pPr>
            <a:r>
              <a:rPr lang="pt-BR" sz="2500" b="0" i="0" u="none" strike="noStrike" cap="none" dirty="0">
                <a:solidFill>
                  <a:schemeClr val="lt1"/>
                </a:solidFill>
                <a:latin typeface="+mn-lt"/>
                <a:ea typeface="Arimo"/>
                <a:cs typeface="Arimo"/>
                <a:sym typeface="Arimo"/>
              </a:rPr>
              <a:t>Nome e Apelido autor 1</a:t>
            </a:r>
            <a:r>
              <a:rPr lang="pt-BR" sz="2500" b="0" i="0" u="none" strike="noStrike" cap="none" baseline="30000" dirty="0">
                <a:solidFill>
                  <a:schemeClr val="lt1"/>
                </a:solidFill>
                <a:latin typeface="+mn-lt"/>
                <a:ea typeface="Arimo"/>
                <a:cs typeface="Arimo"/>
                <a:sym typeface="Arimo"/>
              </a:rPr>
              <a:t>1</a:t>
            </a:r>
            <a:r>
              <a:rPr lang="pt-BR" sz="2500" b="0" i="0" u="none" strike="noStrike" cap="none" dirty="0">
                <a:solidFill>
                  <a:schemeClr val="lt1"/>
                </a:solidFill>
                <a:latin typeface="+mn-lt"/>
                <a:ea typeface="Arimo"/>
                <a:cs typeface="Arimo"/>
                <a:sym typeface="Arimo"/>
              </a:rPr>
              <a:t> | Nome e Apelido autor 2</a:t>
            </a:r>
            <a:r>
              <a:rPr lang="pt-BR" sz="2500" b="0" i="0" u="none" strike="noStrike" cap="none" baseline="30000" dirty="0">
                <a:solidFill>
                  <a:schemeClr val="lt1"/>
                </a:solidFill>
                <a:latin typeface="+mn-lt"/>
                <a:ea typeface="Arimo"/>
                <a:cs typeface="Arimo"/>
                <a:sym typeface="Arimo"/>
              </a:rPr>
              <a:t>2</a:t>
            </a:r>
            <a:r>
              <a:rPr lang="pt-BR" sz="2500" b="0" i="0" u="none" strike="noStrike" cap="none" dirty="0">
                <a:solidFill>
                  <a:schemeClr val="lt1"/>
                </a:solidFill>
                <a:latin typeface="+mn-lt"/>
                <a:ea typeface="Arimo"/>
                <a:cs typeface="Arimo"/>
                <a:sym typeface="Arimo"/>
              </a:rPr>
              <a:t> | Nome e Apelido autor 3</a:t>
            </a:r>
            <a:r>
              <a:rPr lang="pt-BR" sz="2500" b="0" i="0" u="none" strike="noStrike" cap="none" baseline="30000" dirty="0">
                <a:solidFill>
                  <a:schemeClr val="lt1"/>
                </a:solidFill>
                <a:latin typeface="+mn-lt"/>
                <a:ea typeface="Arimo"/>
                <a:cs typeface="Arimo"/>
                <a:sym typeface="Arimo"/>
              </a:rPr>
              <a:t>3</a:t>
            </a:r>
            <a:r>
              <a:rPr lang="pt-BR" sz="2500" b="0" i="0" u="none" strike="noStrike" cap="none" dirty="0">
                <a:solidFill>
                  <a:schemeClr val="lt1"/>
                </a:solidFill>
                <a:latin typeface="+mn-lt"/>
                <a:ea typeface="Arimo"/>
                <a:cs typeface="Arimo"/>
                <a:sym typeface="Arimo"/>
              </a:rPr>
              <a:t> | Nome e Apelido autor 4</a:t>
            </a:r>
            <a:r>
              <a:rPr lang="pt-BR" sz="2500" b="0" i="0" u="none" strike="noStrike" cap="none" baseline="30000" dirty="0">
                <a:solidFill>
                  <a:schemeClr val="lt1"/>
                </a:solidFill>
                <a:latin typeface="+mn-lt"/>
                <a:ea typeface="Arimo"/>
                <a:cs typeface="Arimo"/>
                <a:sym typeface="Arimo"/>
              </a:rPr>
              <a:t>4</a:t>
            </a:r>
            <a:endParaRPr sz="1400" b="0" i="0" u="none" strike="noStrike" cap="none" dirty="0">
              <a:solidFill>
                <a:srgbClr val="000000"/>
              </a:solidFill>
              <a:latin typeface="+mn-lt"/>
              <a:ea typeface="Arial"/>
              <a:cs typeface="Arial"/>
              <a:sym typeface="Arial"/>
            </a:endParaRPr>
          </a:p>
        </p:txBody>
      </p:sp>
      <p:sp>
        <p:nvSpPr>
          <p:cNvPr id="109" name="Google Shape;109;p1"/>
          <p:cNvSpPr txBox="1"/>
          <p:nvPr/>
        </p:nvSpPr>
        <p:spPr>
          <a:xfrm>
            <a:off x="3963862" y="4488939"/>
            <a:ext cx="3995271" cy="1161816"/>
          </a:xfrm>
          <a:prstGeom prst="rect">
            <a:avLst/>
          </a:prstGeom>
          <a:noFill/>
          <a:ln>
            <a:noFill/>
          </a:ln>
        </p:spPr>
        <p:txBody>
          <a:bodyPr spcFirstLastPara="1" wrap="square" lIns="91425" tIns="45700" rIns="91425" bIns="45700" anchor="t" anchorCtr="0">
            <a:spAutoFit/>
          </a:bodyPr>
          <a:lstStyle/>
          <a:p>
            <a:pPr marL="0" marR="0" lvl="0" indent="0" algn="l" rtl="0">
              <a:lnSpc>
                <a:spcPct val="138888"/>
              </a:lnSpc>
              <a:spcBef>
                <a:spcPts val="0"/>
              </a:spcBef>
              <a:spcAft>
                <a:spcPts val="0"/>
              </a:spcAft>
              <a:buClr>
                <a:srgbClr val="000000"/>
              </a:buClr>
              <a:buSzPts val="1800"/>
              <a:buFont typeface="Arial"/>
              <a:buNone/>
            </a:pPr>
            <a:r>
              <a:rPr lang="pt-BR" sz="1800" b="0" i="0" u="none" strike="noStrike" cap="none" dirty="0">
                <a:solidFill>
                  <a:schemeClr val="lt1"/>
                </a:solidFill>
                <a:latin typeface="+mn-lt"/>
                <a:ea typeface="Arimo"/>
                <a:cs typeface="Arimo"/>
                <a:sym typeface="Arimo"/>
              </a:rPr>
              <a:t>1 – Autor 1  |  Instituição</a:t>
            </a:r>
            <a:endParaRPr sz="1400" b="0" i="0" u="none" strike="noStrike" cap="none" dirty="0">
              <a:solidFill>
                <a:srgbClr val="000000"/>
              </a:solidFill>
              <a:latin typeface="+mn-lt"/>
              <a:ea typeface="Arial"/>
              <a:cs typeface="Arial"/>
              <a:sym typeface="Arial"/>
            </a:endParaRPr>
          </a:p>
          <a:p>
            <a:pPr>
              <a:lnSpc>
                <a:spcPct val="138888"/>
              </a:lnSpc>
              <a:buSzPts val="1800"/>
            </a:pPr>
            <a:r>
              <a:rPr lang="pt-BR" sz="1800" b="0" i="0" u="none" strike="noStrike" cap="none" dirty="0">
                <a:solidFill>
                  <a:schemeClr val="lt1"/>
                </a:solidFill>
                <a:latin typeface="+mn-lt"/>
                <a:ea typeface="Arimo"/>
                <a:cs typeface="Arimo"/>
                <a:sym typeface="Arimo"/>
              </a:rPr>
              <a:t>2 – Autor 2  |  Instituição</a:t>
            </a:r>
            <a:endParaRPr lang="pt-BR" sz="1400" b="0" i="0" u="none" strike="noStrike" cap="none" dirty="0">
              <a:solidFill>
                <a:srgbClr val="000000"/>
              </a:solidFill>
              <a:latin typeface="+mn-lt"/>
              <a:ea typeface="Arial"/>
              <a:cs typeface="Arial"/>
              <a:sym typeface="Arial"/>
            </a:endParaRPr>
          </a:p>
          <a:p>
            <a:pPr marL="0" marR="0" lvl="0" indent="0" algn="l" rtl="0">
              <a:lnSpc>
                <a:spcPct val="138888"/>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10" name="Google Shape;110;p1"/>
          <p:cNvSpPr txBox="1"/>
          <p:nvPr/>
        </p:nvSpPr>
        <p:spPr>
          <a:xfrm>
            <a:off x="13484101" y="4488939"/>
            <a:ext cx="4752788" cy="1161816"/>
          </a:xfrm>
          <a:prstGeom prst="rect">
            <a:avLst/>
          </a:prstGeom>
          <a:noFill/>
          <a:ln>
            <a:noFill/>
          </a:ln>
        </p:spPr>
        <p:txBody>
          <a:bodyPr spcFirstLastPara="1" wrap="square" lIns="91425" tIns="45700" rIns="91425" bIns="45700" anchor="t" anchorCtr="0">
            <a:spAutoFit/>
          </a:bodyPr>
          <a:lstStyle/>
          <a:p>
            <a:pPr>
              <a:lnSpc>
                <a:spcPct val="138888"/>
              </a:lnSpc>
              <a:buSzPts val="1800"/>
            </a:pPr>
            <a:r>
              <a:rPr lang="pt-BR" sz="1800" b="0" i="0" u="none" strike="noStrike" cap="none" dirty="0">
                <a:solidFill>
                  <a:schemeClr val="lt1"/>
                </a:solidFill>
                <a:latin typeface="Arimo"/>
                <a:ea typeface="Arimo"/>
                <a:cs typeface="Arimo"/>
                <a:sym typeface="Arimo"/>
              </a:rPr>
              <a:t>3 - </a:t>
            </a:r>
            <a:r>
              <a:rPr lang="pt-BR" sz="1800" b="0" i="0" u="none" strike="noStrike" cap="none" dirty="0">
                <a:solidFill>
                  <a:schemeClr val="lt1"/>
                </a:solidFill>
                <a:latin typeface="+mn-lt"/>
                <a:ea typeface="Arimo"/>
                <a:cs typeface="Arimo"/>
                <a:sym typeface="Arimo"/>
              </a:rPr>
              <a:t>Autor 3  |  Instituição</a:t>
            </a:r>
            <a:endParaRPr sz="1400" b="0" i="0" u="none" strike="noStrike" cap="none" dirty="0">
              <a:solidFill>
                <a:srgbClr val="000000"/>
              </a:solidFill>
              <a:latin typeface="+mn-lt"/>
              <a:ea typeface="Arial"/>
              <a:cs typeface="Arial"/>
              <a:sym typeface="Arial"/>
            </a:endParaRPr>
          </a:p>
          <a:p>
            <a:pPr>
              <a:lnSpc>
                <a:spcPct val="138888"/>
              </a:lnSpc>
              <a:buSzPts val="1800"/>
            </a:pPr>
            <a:r>
              <a:rPr lang="pt-BR" sz="1800" b="0" i="0" u="none" strike="noStrike" cap="none" dirty="0">
                <a:solidFill>
                  <a:schemeClr val="lt1"/>
                </a:solidFill>
                <a:latin typeface="+mn-lt"/>
                <a:ea typeface="Arimo"/>
                <a:cs typeface="Arimo"/>
                <a:sym typeface="Arimo"/>
              </a:rPr>
              <a:t>4 – Autor 4  |  Instituição</a:t>
            </a:r>
            <a:endParaRPr lang="pt-BR" sz="1400" b="0" i="0" u="none" strike="noStrike" cap="none" dirty="0">
              <a:solidFill>
                <a:srgbClr val="000000"/>
              </a:solidFill>
              <a:latin typeface="+mn-lt"/>
              <a:ea typeface="Arial"/>
              <a:cs typeface="Arial"/>
              <a:sym typeface="Arial"/>
            </a:endParaRPr>
          </a:p>
          <a:p>
            <a:pPr marL="0" marR="0" lvl="0" indent="0" algn="l" rtl="0">
              <a:lnSpc>
                <a:spcPct val="138888"/>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11" name="Google Shape;111;p1"/>
          <p:cNvSpPr txBox="1"/>
          <p:nvPr/>
        </p:nvSpPr>
        <p:spPr>
          <a:xfrm>
            <a:off x="595733" y="12712473"/>
            <a:ext cx="9720000" cy="1408784"/>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a:t>
            </a:r>
            <a:endParaRPr sz="2500" b="0" i="0" u="none" strike="noStrike" cap="none">
              <a:solidFill>
                <a:schemeClr val="dk1"/>
              </a:solidFill>
              <a:latin typeface="Calibri"/>
              <a:ea typeface="Calibri"/>
              <a:cs typeface="Calibri"/>
              <a:sym typeface="Calibri"/>
            </a:endParaRPr>
          </a:p>
        </p:txBody>
      </p:sp>
      <p:sp>
        <p:nvSpPr>
          <p:cNvPr id="112" name="Google Shape;112;p1"/>
          <p:cNvSpPr txBox="1"/>
          <p:nvPr/>
        </p:nvSpPr>
        <p:spPr>
          <a:xfrm>
            <a:off x="595733" y="16378394"/>
            <a:ext cx="9720000" cy="2306465"/>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 Lorem ipsum dolor sit amet, consectetur adipisci elit, sed eiusmod tempor incidunt ut labore et dolore magna aliqua. Ut enim ad minim.</a:t>
            </a:r>
            <a:endParaRPr sz="2500" b="0" i="0" u="none" strike="noStrike" cap="none" dirty="0">
              <a:solidFill>
                <a:schemeClr val="dk1"/>
              </a:solidFill>
              <a:latin typeface="Calibri"/>
              <a:ea typeface="Calibri"/>
              <a:cs typeface="Calibri"/>
              <a:sym typeface="Calibri"/>
            </a:endParaRPr>
          </a:p>
        </p:txBody>
      </p:sp>
      <p:sp>
        <p:nvSpPr>
          <p:cNvPr id="113" name="Google Shape;113;p1"/>
          <p:cNvSpPr txBox="1"/>
          <p:nvPr/>
        </p:nvSpPr>
        <p:spPr>
          <a:xfrm>
            <a:off x="595733" y="20747104"/>
            <a:ext cx="9720000" cy="5478382"/>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 Lorem ipsum dolor sit amet, consectetur adipisci elit, sed eiusmod tempor incidunt ut labore et dolore magna aliqua. Ut enim ad minim veniam. Lorem ipsum dolor sit amet, consectetur adipisci elit, sed eiusmod tempor incidunt ut labore et dolore magna aliqua. Lorem ipsum dolor sit amet, consectetur adipisci elit, sed eiusmod tempor incidunt ut labore et dolore magna aliqua. Ut enim ad minim veniam. Lorem ipsum dolor sit amet, consectetur adipisci elit,.</a:t>
            </a:r>
            <a:endParaRPr sz="2500" b="0" i="0" u="none" strike="noStrike" cap="none" dirty="0">
              <a:solidFill>
                <a:schemeClr val="dk1"/>
              </a:solidFill>
              <a:latin typeface="Calibri"/>
              <a:ea typeface="Calibri"/>
              <a:cs typeface="Calibri"/>
              <a:sym typeface="Calibri"/>
            </a:endParaRPr>
          </a:p>
        </p:txBody>
      </p:sp>
      <p:sp>
        <p:nvSpPr>
          <p:cNvPr id="114" name="Google Shape;114;p1"/>
          <p:cNvSpPr txBox="1"/>
          <p:nvPr/>
        </p:nvSpPr>
        <p:spPr>
          <a:xfrm>
            <a:off x="11000495" y="23236417"/>
            <a:ext cx="9792000" cy="2306465"/>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 Lorem ipsum dolor sit amet, consectetur adipisci elit, sed eiusmod tempor incidunt ut labore et dolore magna aliqua. Ut enim ad minim veniam.</a:t>
            </a:r>
            <a:endParaRPr sz="2500" b="0" i="0" u="none" strike="noStrike" cap="none" dirty="0">
              <a:solidFill>
                <a:schemeClr val="dk1"/>
              </a:solidFill>
              <a:latin typeface="Calibri"/>
              <a:ea typeface="Calibri"/>
              <a:cs typeface="Calibri"/>
              <a:sym typeface="Calibri"/>
            </a:endParaRPr>
          </a:p>
        </p:txBody>
      </p:sp>
      <p:sp>
        <p:nvSpPr>
          <p:cNvPr id="115" name="Google Shape;115;p1"/>
          <p:cNvSpPr txBox="1"/>
          <p:nvPr/>
        </p:nvSpPr>
        <p:spPr>
          <a:xfrm>
            <a:off x="11000495" y="6718073"/>
            <a:ext cx="9720000" cy="1408784"/>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a:t>
            </a:r>
            <a:endParaRPr sz="2500" b="0" i="0" u="none" strike="noStrike" cap="none" dirty="0">
              <a:solidFill>
                <a:schemeClr val="dk1"/>
              </a:solidFill>
              <a:latin typeface="Calibri"/>
              <a:ea typeface="Calibri"/>
              <a:cs typeface="Calibri"/>
              <a:sym typeface="Calibri"/>
            </a:endParaRPr>
          </a:p>
        </p:txBody>
      </p:sp>
      <p:sp>
        <p:nvSpPr>
          <p:cNvPr id="116" name="Google Shape;116;p1"/>
          <p:cNvSpPr/>
          <p:nvPr/>
        </p:nvSpPr>
        <p:spPr>
          <a:xfrm>
            <a:off x="10942018" y="6269480"/>
            <a:ext cx="9972000" cy="15385910"/>
          </a:xfrm>
          <a:prstGeom prst="round2DiagRect">
            <a:avLst>
              <a:gd name="adj1" fmla="val 8270"/>
              <a:gd name="adj2" fmla="val 0"/>
            </a:avLst>
          </a:prstGeom>
          <a:noFill/>
          <a:ln w="38100" cap="flat" cmpd="sng">
            <a:solidFill>
              <a:srgbClr val="C459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1"/>
          <p:cNvSpPr/>
          <p:nvPr/>
        </p:nvSpPr>
        <p:spPr>
          <a:xfrm>
            <a:off x="13519489" y="5885563"/>
            <a:ext cx="4533090" cy="817123"/>
          </a:xfrm>
          <a:prstGeom prst="roundRect">
            <a:avLst>
              <a:gd name="adj" fmla="val 16667"/>
            </a:avLst>
          </a:prstGeom>
          <a:solidFill>
            <a:srgbClr val="C459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pt-BR" sz="3000" b="1" i="0" u="none" strike="noStrike" cap="none">
                <a:solidFill>
                  <a:schemeClr val="lt1"/>
                </a:solidFill>
                <a:latin typeface="Arial"/>
                <a:ea typeface="Arial"/>
                <a:cs typeface="Arial"/>
                <a:sym typeface="Arial"/>
              </a:rPr>
              <a:t>RESULTADOS</a:t>
            </a:r>
            <a:endParaRPr sz="1400" b="0" i="0" u="none" strike="noStrike" cap="none">
              <a:solidFill>
                <a:srgbClr val="000000"/>
              </a:solidFill>
              <a:latin typeface="Arial"/>
              <a:ea typeface="Arial"/>
              <a:cs typeface="Arial"/>
              <a:sym typeface="Arial"/>
            </a:endParaRPr>
          </a:p>
        </p:txBody>
      </p:sp>
      <p:pic>
        <p:nvPicPr>
          <p:cNvPr id="118" name="Google Shape;118;p1"/>
          <p:cNvPicPr preferRelativeResize="0"/>
          <p:nvPr/>
        </p:nvPicPr>
        <p:blipFill rotWithShape="1">
          <a:blip r:embed="rId4">
            <a:alphaModFix/>
          </a:blip>
          <a:srcRect l="53432" t="50690" r="32001" b="36960"/>
          <a:stretch/>
        </p:blipFill>
        <p:spPr>
          <a:xfrm>
            <a:off x="11156137" y="8626139"/>
            <a:ext cx="9210239" cy="4392231"/>
          </a:xfrm>
          <a:prstGeom prst="rect">
            <a:avLst/>
          </a:prstGeom>
          <a:noFill/>
          <a:ln>
            <a:noFill/>
          </a:ln>
        </p:spPr>
      </p:pic>
      <p:sp>
        <p:nvSpPr>
          <p:cNvPr id="119" name="Google Shape;119;p1"/>
          <p:cNvSpPr txBox="1"/>
          <p:nvPr/>
        </p:nvSpPr>
        <p:spPr>
          <a:xfrm>
            <a:off x="11000495" y="13173996"/>
            <a:ext cx="9720000" cy="4101829"/>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 Lorem ipsum dolor sit amet, consectetur adipisci elit, sed eiusmod tempor incidunt ut labore et dolore magna aliqua. Ut enim ad minim veniam, quis nostrum exercitationem ullam corporis.</a:t>
            </a:r>
            <a:endParaRPr sz="2500" b="0" i="0" u="none" strike="noStrike" cap="none" dirty="0">
              <a:solidFill>
                <a:schemeClr val="dk1"/>
              </a:solidFill>
              <a:latin typeface="Calibri"/>
              <a:ea typeface="Calibri"/>
              <a:cs typeface="Calibri"/>
              <a:sym typeface="Calibri"/>
            </a:endParaRPr>
          </a:p>
          <a:p>
            <a:pPr marL="0" marR="0" lvl="0" indent="0" algn="just" rtl="0">
              <a:lnSpc>
                <a:spcPct val="140000"/>
              </a:lnSpc>
              <a:spcBef>
                <a:spcPts val="0"/>
              </a:spcBef>
              <a:spcAft>
                <a:spcPts val="0"/>
              </a:spcAft>
              <a:buClr>
                <a:srgbClr val="000000"/>
              </a:buClr>
              <a:buSzPts val="2500"/>
              <a:buFont typeface="Arial"/>
              <a:buNone/>
            </a:pPr>
            <a:r>
              <a:rPr lang="pt-BR" sz="2500" b="0" i="0" u="none" strike="noStrike" cap="none" dirty="0">
                <a:solidFill>
                  <a:schemeClr val="dk1"/>
                </a:solidFill>
                <a:latin typeface="Arial"/>
                <a:ea typeface="Arial"/>
                <a:cs typeface="Arial"/>
                <a:sym typeface="Arial"/>
              </a:rPr>
              <a:t>Lorem ipsum dolor sit amet, consectetur adipisci elit, sed eiusmod tempor incidunt ut labore et dolore magna aliqua. Ut enim ad minim veniam, quis nostrum exercitationem ullam corporis.</a:t>
            </a:r>
            <a:endParaRPr sz="2500" b="0" i="0" u="none" strike="noStrike" cap="none" dirty="0">
              <a:solidFill>
                <a:schemeClr val="dk1"/>
              </a:solidFill>
              <a:latin typeface="Calibri"/>
              <a:ea typeface="Calibri"/>
              <a:cs typeface="Calibri"/>
              <a:sym typeface="Calibri"/>
            </a:endParaRPr>
          </a:p>
        </p:txBody>
      </p:sp>
      <p:pic>
        <p:nvPicPr>
          <p:cNvPr id="120" name="Google Shape;120;p1"/>
          <p:cNvPicPr preferRelativeResize="0"/>
          <p:nvPr/>
        </p:nvPicPr>
        <p:blipFill rotWithShape="1">
          <a:blip r:embed="rId4">
            <a:alphaModFix/>
          </a:blip>
          <a:srcRect l="53432" t="50690" r="32001" b="36960"/>
          <a:stretch/>
        </p:blipFill>
        <p:spPr>
          <a:xfrm>
            <a:off x="11156137" y="16919333"/>
            <a:ext cx="9210239" cy="4392231"/>
          </a:xfrm>
          <a:prstGeom prst="rect">
            <a:avLst/>
          </a:prstGeom>
          <a:noFill/>
          <a:ln>
            <a:noFill/>
          </a:ln>
        </p:spPr>
      </p:pic>
      <p:pic>
        <p:nvPicPr>
          <p:cNvPr id="4" name="Imagem 3">
            <a:extLst>
              <a:ext uri="{FF2B5EF4-FFF2-40B4-BE49-F238E27FC236}">
                <a16:creationId xmlns:a16="http://schemas.microsoft.com/office/drawing/2014/main" id="{F8D16288-1694-2CF7-AD4F-D43708253DC8}"/>
              </a:ext>
            </a:extLst>
          </p:cNvPr>
          <p:cNvPicPr>
            <a:picLocks noChangeAspect="1"/>
          </p:cNvPicPr>
          <p:nvPr/>
        </p:nvPicPr>
        <p:blipFill>
          <a:blip r:embed="rId5"/>
          <a:stretch>
            <a:fillRect/>
          </a:stretch>
        </p:blipFill>
        <p:spPr>
          <a:xfrm>
            <a:off x="3012729" y="28808926"/>
            <a:ext cx="14853731" cy="1492991"/>
          </a:xfrm>
          <a:prstGeom prst="rect">
            <a:avLst/>
          </a:prstGeom>
        </p:spPr>
      </p:pic>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611</Words>
  <Application>Microsoft Office PowerPoint</Application>
  <PresentationFormat>Personalizados</PresentationFormat>
  <Paragraphs>25</Paragraphs>
  <Slides>1</Slides>
  <Notes>1</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vt:i4>
      </vt:variant>
    </vt:vector>
  </HeadingPairs>
  <TitlesOfParts>
    <vt:vector size="6" baseType="lpstr">
      <vt:lpstr>Calibri</vt:lpstr>
      <vt:lpstr>Arimo</vt:lpstr>
      <vt:lpstr>Arial</vt:lpstr>
      <vt:lpstr>Arial Rounded</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 Pezzi</dc:creator>
  <cp:lastModifiedBy>Amanda Dihl Moraes</cp:lastModifiedBy>
  <cp:revision>4</cp:revision>
  <dcterms:created xsi:type="dcterms:W3CDTF">2022-11-23T14:27:46Z</dcterms:created>
  <dcterms:modified xsi:type="dcterms:W3CDTF">2024-03-22T17:15:40Z</dcterms:modified>
</cp:coreProperties>
</file>