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microsoft.com/office/2016/11/relationships/changesInfo" Target="changesInfos/changesInfo1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Dihl Moraes" userId="2800129df300c793" providerId="LiveId" clId="{37D971EF-1652-4A47-876D-B69055C5FBCD}"/>
    <pc:docChg chg="modSld">
      <pc:chgData name="Amanda Dihl Moraes" userId="2800129df300c793" providerId="LiveId" clId="{37D971EF-1652-4A47-876D-B69055C5FBCD}" dt="2024-03-22T16:45:03.317" v="10" actId="1076"/>
      <pc:docMkLst>
        <pc:docMk/>
      </pc:docMkLst>
      <pc:sldChg chg="addSp modSp mod">
        <pc:chgData name="Amanda Dihl Moraes" userId="2800129df300c793" providerId="LiveId" clId="{37D971EF-1652-4A47-876D-B69055C5FBCD}" dt="2024-03-22T16:45:03.317" v="10" actId="1076"/>
        <pc:sldMkLst>
          <pc:docMk/>
          <pc:sldMk cId="1808391227" sldId="256"/>
        </pc:sldMkLst>
        <pc:spChg chg="mod">
          <ac:chgData name="Amanda Dihl Moraes" userId="2800129df300c793" providerId="LiveId" clId="{37D971EF-1652-4A47-876D-B69055C5FBCD}" dt="2024-03-22T16:45:03.317" v="10" actId="1076"/>
          <ac:spMkLst>
            <pc:docMk/>
            <pc:sldMk cId="1808391227" sldId="256"/>
            <ac:spMk id="5" creationId="{C46F5D15-B5E6-67CD-3F96-AFCA9B2F4B70}"/>
          </ac:spMkLst>
        </pc:spChg>
        <pc:picChg chg="add mod">
          <ac:chgData name="Amanda Dihl Moraes" userId="2800129df300c793" providerId="LiveId" clId="{37D971EF-1652-4A47-876D-B69055C5FBCD}" dt="2024-03-22T16:44:46.273" v="5" actId="1076"/>
          <ac:picMkLst>
            <pc:docMk/>
            <pc:sldMk cId="1808391227" sldId="256"/>
            <ac:picMk id="7" creationId="{1F7B1016-9F9E-BF18-3EB5-3B44D50FDA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C4F80-1F1F-A0BC-68FB-77D702C3A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4027AE-45FB-AD9E-7A51-BF7C0C246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C19E2E5-CBC6-E246-2742-C09C536A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2B9D666-5E3C-24CF-1313-6035AFCD5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E189EC7-74BE-8445-A49F-F3FA7A2A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8758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95512-3CF9-F5C1-3150-4B330D76D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1D3C95C-6DDF-10AC-4E33-251905A74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7B99B5E-1211-AE5E-1CF8-92783B9B5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0889344D-047F-74D3-ADA7-3658089DD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5F706BE-F459-7CFC-6CB3-7DF2F6EC9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5026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3F5263-9A30-D673-1041-C9FB4DA0C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B745B0AE-C829-0CB1-C750-84159223B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7927E15-CC41-7E79-5BCE-C97E225DA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031B425-1839-C4D2-D82A-E77253EF4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1678E31-8FFA-2796-D210-A6E13A73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557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CF935-50A7-3FFC-B134-16E757FC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835A52D-BCA7-B7E9-E4B7-831252545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FEC3BDB-0EA7-94FF-EA86-18483082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220C99A-B572-6941-2B34-F9A8D55AB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472B774-AA47-F5E2-2E55-9DDCFF38E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9060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CD42F-59B2-8CFD-94CA-4C83745C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565D5E9-4267-7C55-6677-B6A75FAAC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185349F-8D87-894D-7E3D-8E17F740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984D772-2FFF-3460-A0E3-CFBF79850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CF47C580-26CE-C55C-1D7A-F20453895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6484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CA122-3E39-6FEE-2D24-CED764228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0EAFF87-FE17-F6E7-05B4-319C0CA44C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BBD6501-ADBC-8A29-CF86-F11C390B1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6D3E8D2-0549-A4D5-51DF-0BECF066A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F6EA31D-65B7-42AE-161C-1C9B5D077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8B8C895E-9017-1757-C6E8-98063E159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065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D1319-B125-28EA-487D-118A59349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51B17A5-BECB-2B57-C008-D60242777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78FEDD5E-3AF7-FA84-FF07-9DD86C895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FC1E5AA-720E-A391-AB5A-EB2EC20B2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C85580AF-45CA-376E-AED3-6320CA77FF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09611A86-5238-9358-42FC-E16722AD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E37B5A46-D982-1A11-4B95-84548010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A30AD85B-476F-9555-9557-1DB524F2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189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94207-0AD5-53E7-7A2A-7B7C41B54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52AB2B71-48A1-59B3-51B5-DF9F17821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C83D43D-F914-3CEF-9689-79AE65D20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A71B0866-274D-A2F3-6629-9F766FAFB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89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89AE1152-94F5-AB97-8BAA-E434B776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7D94F45-A371-402E-9576-A3CB77A11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3CD46A94-AFDD-D639-C022-54C2BB86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42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53A13-E323-3BA5-04F5-B0421164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71BD113-F6E4-1EBE-0901-2D8C51700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DFEF28B-3893-FD11-1920-C88A5522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477ED64-1BEF-1860-C58C-80D0BE17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812FB86-22F7-EE03-363A-C3A3C0820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39663E7-CA1C-785A-3DBC-1638EC06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4564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76682-12EF-598F-39C7-959560D5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CC6AFE9-0993-372F-B4D4-F263CAC96C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80E616A7-793E-1433-8332-A1766AC19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CEF1357-509B-E639-3FFF-AE3E52AE3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0D22251-778D-06FA-0A8E-5517A37E3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163E68-FD2D-A176-6A8F-C69F1ACB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9492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9D59D40E-8847-1B37-6DA6-360691FC4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34201E22-B5B7-0898-10C8-9E998D9FA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1784EE0-603D-AAC2-EEE6-3F1241A8A5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2FB3F5-D647-4129-9BE1-31DC0EC8143E}" type="datetimeFigureOut">
              <a:rPr lang="pt-PT" smtClean="0"/>
              <a:t>25/03/2024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0412DB6-A63D-2E85-169B-E7C3377725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5988D9C-AF8C-BBE4-B66D-56316FD158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18E1DD-EA78-481D-8363-AEE0E1D4D7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2559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FB17A6-BBC2-5F0C-17B0-9E91B2226E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A9EE61-3072-FFC8-1644-D84AEF3899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Autores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F04C5A6-B307-29F6-17E1-F286BE557B63}"/>
              </a:ext>
            </a:extLst>
          </p:cNvPr>
          <p:cNvSpPr txBox="1"/>
          <p:nvPr/>
        </p:nvSpPr>
        <p:spPr>
          <a:xfrm>
            <a:off x="5327515" y="5203047"/>
            <a:ext cx="1394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Porto, 2024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F7B1016-9F9E-BF18-3EB5-3B44D50FD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388" y="5823284"/>
            <a:ext cx="11030551" cy="10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29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920C1D-65DD-6376-2373-8FA8E1A0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3137797-E77B-5F80-1A35-10FA3E4E2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2987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</Words>
  <Application>Microsoft Office PowerPoint</Application>
  <PresentationFormat>Ecrã Panorâmico</PresentationFormat>
  <Paragraphs>2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Amanda Dihl Moraes</dc:creator>
  <cp:lastModifiedBy>UP</cp:lastModifiedBy>
  <cp:revision>6</cp:revision>
  <dcterms:created xsi:type="dcterms:W3CDTF">2024-03-22T16:18:10Z</dcterms:created>
  <dcterms:modified xsi:type="dcterms:W3CDTF">2024-03-25T18:08:53Z</dcterms:modified>
</cp:coreProperties>
</file>