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 varScale="1">
        <p:scale>
          <a:sx n="27" d="100"/>
          <a:sy n="27" d="100"/>
        </p:scale>
        <p:origin x="3512" y="232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D58C6-7E18-544F-9146-D1DF1ABA6741}" type="datetimeFigureOut">
              <a:rPr lang="en-US" smtClean="0"/>
              <a:t>4/11/19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9BF7C-FDB6-A44C-AF73-5B3C1CBB8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10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5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6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7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1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8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4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6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9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8D1C-DD26-8046-B462-A1FE09C360B5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E8EBF-6577-A746-B4B4-CBDE5D9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6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726403-7305-2742-8F5D-8A6818FDB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48127"/>
            <a:ext cx="21383625" cy="500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3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cp:lastPrinted>2019-04-10T09:29:21Z</cp:lastPrinted>
  <dcterms:created xsi:type="dcterms:W3CDTF">2019-04-10T08:54:56Z</dcterms:created>
  <dcterms:modified xsi:type="dcterms:W3CDTF">2019-04-11T11:16:01Z</dcterms:modified>
</cp:coreProperties>
</file>