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DB3"/>
    <a:srgbClr val="5B9BD5"/>
    <a:srgbClr val="49DDC9"/>
    <a:srgbClr val="3FE19B"/>
    <a:srgbClr val="A4F416"/>
    <a:srgbClr val="FFFFFF"/>
    <a:srgbClr val="80F11C"/>
    <a:srgbClr val="3D67B1"/>
    <a:srgbClr val="ABC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6771EB-EFD5-45C9-A57E-8F87A56A7474}" v="95" dt="2023-01-13T15:05:56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14" autoAdjust="0"/>
  </p:normalViewPr>
  <p:slideViewPr>
    <p:cSldViewPr snapToGrid="0">
      <p:cViewPr varScale="1">
        <p:scale>
          <a:sx n="69" d="100"/>
          <a:sy n="69" d="100"/>
        </p:scale>
        <p:origin x="120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ês Alexandra Correia de Sousa" userId="0f449a06-9239-4595-a5ef-5384aa0d48ed" providerId="ADAL" clId="{886771EB-EFD5-45C9-A57E-8F87A56A7474}"/>
    <pc:docChg chg="custSel addSld delSld modSld">
      <pc:chgData name="Inês Alexandra Correia de Sousa" userId="0f449a06-9239-4595-a5ef-5384aa0d48ed" providerId="ADAL" clId="{886771EB-EFD5-45C9-A57E-8F87A56A7474}" dt="2023-01-13T15:06:23.939" v="117" actId="700"/>
      <pc:docMkLst>
        <pc:docMk/>
      </pc:docMkLst>
      <pc:sldChg chg="addSp delSp modSp mod modClrScheme chgLayout">
        <pc:chgData name="Inês Alexandra Correia de Sousa" userId="0f449a06-9239-4595-a5ef-5384aa0d48ed" providerId="ADAL" clId="{886771EB-EFD5-45C9-A57E-8F87A56A7474}" dt="2023-01-13T15:06:23.939" v="117" actId="700"/>
        <pc:sldMkLst>
          <pc:docMk/>
          <pc:sldMk cId="2854755764" sldId="256"/>
        </pc:sldMkLst>
        <pc:spChg chg="del">
          <ac:chgData name="Inês Alexandra Correia de Sousa" userId="0f449a06-9239-4595-a5ef-5384aa0d48ed" providerId="ADAL" clId="{886771EB-EFD5-45C9-A57E-8F87A56A7474}" dt="2023-01-13T15:03:22.429" v="0" actId="478"/>
          <ac:spMkLst>
            <pc:docMk/>
            <pc:sldMk cId="2854755764" sldId="256"/>
            <ac:spMk id="2" creationId="{1BFA16DF-B255-67BB-0853-E1F3280BD9DA}"/>
          </ac:spMkLst>
        </pc:spChg>
        <pc:spChg chg="add del mod ord">
          <ac:chgData name="Inês Alexandra Correia de Sousa" userId="0f449a06-9239-4595-a5ef-5384aa0d48ed" providerId="ADAL" clId="{886771EB-EFD5-45C9-A57E-8F87A56A7474}" dt="2023-01-13T15:06:23.939" v="117" actId="700"/>
          <ac:spMkLst>
            <pc:docMk/>
            <pc:sldMk cId="2854755764" sldId="256"/>
            <ac:spMk id="4" creationId="{DFA6B753-5F8B-6487-95A8-A935DC476068}"/>
          </ac:spMkLst>
        </pc:spChg>
        <pc:spChg chg="del">
          <ac:chgData name="Inês Alexandra Correia de Sousa" userId="0f449a06-9239-4595-a5ef-5384aa0d48ed" providerId="ADAL" clId="{886771EB-EFD5-45C9-A57E-8F87A56A7474}" dt="2023-01-13T15:03:30.631" v="2" actId="478"/>
          <ac:spMkLst>
            <pc:docMk/>
            <pc:sldMk cId="2854755764" sldId="256"/>
            <ac:spMk id="7" creationId="{7CB44AAB-AE9A-031F-2D7F-E662AC5EEFC9}"/>
          </ac:spMkLst>
        </pc:spChg>
        <pc:spChg chg="del">
          <ac:chgData name="Inês Alexandra Correia de Sousa" userId="0f449a06-9239-4595-a5ef-5384aa0d48ed" providerId="ADAL" clId="{886771EB-EFD5-45C9-A57E-8F87A56A7474}" dt="2023-01-13T15:03:30.631" v="2" actId="478"/>
          <ac:spMkLst>
            <pc:docMk/>
            <pc:sldMk cId="2854755764" sldId="256"/>
            <ac:spMk id="8" creationId="{6EDB975F-F0C5-C000-64F0-1C27303BEDA8}"/>
          </ac:spMkLst>
        </pc:spChg>
        <pc:spChg chg="del">
          <ac:chgData name="Inês Alexandra Correia de Sousa" userId="0f449a06-9239-4595-a5ef-5384aa0d48ed" providerId="ADAL" clId="{886771EB-EFD5-45C9-A57E-8F87A56A7474}" dt="2023-01-13T15:03:34.760" v="3" actId="478"/>
          <ac:spMkLst>
            <pc:docMk/>
            <pc:sldMk cId="2854755764" sldId="256"/>
            <ac:spMk id="9" creationId="{48A3ECFD-9B59-F6DE-6A2F-285643C2892C}"/>
          </ac:spMkLst>
        </pc:spChg>
        <pc:spChg chg="del">
          <ac:chgData name="Inês Alexandra Correia de Sousa" userId="0f449a06-9239-4595-a5ef-5384aa0d48ed" providerId="ADAL" clId="{886771EB-EFD5-45C9-A57E-8F87A56A7474}" dt="2023-01-13T15:03:34.760" v="3" actId="478"/>
          <ac:spMkLst>
            <pc:docMk/>
            <pc:sldMk cId="2854755764" sldId="256"/>
            <ac:spMk id="10" creationId="{A940A616-403A-0F7D-C9A6-B3302B81710A}"/>
          </ac:spMkLst>
        </pc:spChg>
        <pc:spChg chg="add mod ord">
          <ac:chgData name="Inês Alexandra Correia de Sousa" userId="0f449a06-9239-4595-a5ef-5384aa0d48ed" providerId="ADAL" clId="{886771EB-EFD5-45C9-A57E-8F87A56A7474}" dt="2023-01-13T15:06:23.939" v="117" actId="700"/>
          <ac:spMkLst>
            <pc:docMk/>
            <pc:sldMk cId="2854755764" sldId="256"/>
            <ac:spMk id="13" creationId="{2E4DD06E-C8AD-18DD-EC08-0663C97DC79B}"/>
          </ac:spMkLst>
        </pc:spChg>
        <pc:spChg chg="add mod ord">
          <ac:chgData name="Inês Alexandra Correia de Sousa" userId="0f449a06-9239-4595-a5ef-5384aa0d48ed" providerId="ADAL" clId="{886771EB-EFD5-45C9-A57E-8F87A56A7474}" dt="2023-01-13T15:06:23.939" v="117" actId="700"/>
          <ac:spMkLst>
            <pc:docMk/>
            <pc:sldMk cId="2854755764" sldId="256"/>
            <ac:spMk id="14" creationId="{613B9929-AF76-4A5D-F69F-8F91028F58AE}"/>
          </ac:spMkLst>
        </pc:spChg>
        <pc:grpChg chg="add mod">
          <ac:chgData name="Inês Alexandra Correia de Sousa" userId="0f449a06-9239-4595-a5ef-5384aa0d48ed" providerId="ADAL" clId="{886771EB-EFD5-45C9-A57E-8F87A56A7474}" dt="2023-01-13T15:05:49.474" v="109" actId="1036"/>
          <ac:grpSpMkLst>
            <pc:docMk/>
            <pc:sldMk cId="2854755764" sldId="256"/>
            <ac:grpSpMk id="12" creationId="{D44782C3-E4C9-7843-95F2-1901A7B32DAA}"/>
          </ac:grpSpMkLst>
        </pc:grpChg>
        <pc:picChg chg="del">
          <ac:chgData name="Inês Alexandra Correia de Sousa" userId="0f449a06-9239-4595-a5ef-5384aa0d48ed" providerId="ADAL" clId="{886771EB-EFD5-45C9-A57E-8F87A56A7474}" dt="2023-01-13T15:04:05.292" v="7" actId="478"/>
          <ac:picMkLst>
            <pc:docMk/>
            <pc:sldMk cId="2854755764" sldId="256"/>
            <ac:picMk id="6" creationId="{ED9816FB-109C-959D-2D87-D5322CF6B00B}"/>
          </ac:picMkLst>
        </pc:picChg>
        <pc:picChg chg="add mod">
          <ac:chgData name="Inês Alexandra Correia de Sousa" userId="0f449a06-9239-4595-a5ef-5384aa0d48ed" providerId="ADAL" clId="{886771EB-EFD5-45C9-A57E-8F87A56A7474}" dt="2023-01-13T15:05:49.474" v="109" actId="1036"/>
          <ac:picMkLst>
            <pc:docMk/>
            <pc:sldMk cId="2854755764" sldId="256"/>
            <ac:picMk id="11" creationId="{0F920129-E297-42A0-E167-4492FD68F92A}"/>
          </ac:picMkLst>
        </pc:picChg>
        <pc:picChg chg="add mod">
          <ac:chgData name="Inês Alexandra Correia de Sousa" userId="0f449a06-9239-4595-a5ef-5384aa0d48ed" providerId="ADAL" clId="{886771EB-EFD5-45C9-A57E-8F87A56A7474}" dt="2023-01-13T15:05:49.474" v="109" actId="1036"/>
          <ac:picMkLst>
            <pc:docMk/>
            <pc:sldMk cId="2854755764" sldId="256"/>
            <ac:picMk id="1026" creationId="{F3551865-34AC-10B2-815D-280ABEA4B1D4}"/>
          </ac:picMkLst>
        </pc:picChg>
      </pc:sldChg>
      <pc:sldChg chg="addSp delSp modSp mod chgLayout">
        <pc:chgData name="Inês Alexandra Correia de Sousa" userId="0f449a06-9239-4595-a5ef-5384aa0d48ed" providerId="ADAL" clId="{886771EB-EFD5-45C9-A57E-8F87A56A7474}" dt="2023-01-13T15:05:51.920" v="110"/>
        <pc:sldMkLst>
          <pc:docMk/>
          <pc:sldMk cId="4118122077" sldId="257"/>
        </pc:sldMkLst>
        <pc:spChg chg="add mod ord">
          <ac:chgData name="Inês Alexandra Correia de Sousa" userId="0f449a06-9239-4595-a5ef-5384aa0d48ed" providerId="ADAL" clId="{886771EB-EFD5-45C9-A57E-8F87A56A7474}" dt="2023-01-13T15:05:40.951" v="100" actId="700"/>
          <ac:spMkLst>
            <pc:docMk/>
            <pc:sldMk cId="4118122077" sldId="257"/>
            <ac:spMk id="2" creationId="{4A42E861-76F2-FF51-58BE-0D4878035E20}"/>
          </ac:spMkLst>
        </pc:spChg>
        <pc:spChg chg="add mod ord">
          <ac:chgData name="Inês Alexandra Correia de Sousa" userId="0f449a06-9239-4595-a5ef-5384aa0d48ed" providerId="ADAL" clId="{886771EB-EFD5-45C9-A57E-8F87A56A7474}" dt="2023-01-13T15:05:40.951" v="100" actId="700"/>
          <ac:spMkLst>
            <pc:docMk/>
            <pc:sldMk cId="4118122077" sldId="257"/>
            <ac:spMk id="3" creationId="{4A4DF03C-5AC4-1503-6870-1414BE9C1EAC}"/>
          </ac:spMkLst>
        </pc:spChg>
        <pc:spChg chg="del mod">
          <ac:chgData name="Inês Alexandra Correia de Sousa" userId="0f449a06-9239-4595-a5ef-5384aa0d48ed" providerId="ADAL" clId="{886771EB-EFD5-45C9-A57E-8F87A56A7474}" dt="2023-01-13T15:05:29.970" v="96" actId="478"/>
          <ac:spMkLst>
            <pc:docMk/>
            <pc:sldMk cId="4118122077" sldId="257"/>
            <ac:spMk id="6" creationId="{22615BB2-FAC3-1D6B-58FE-2DFD4962D974}"/>
          </ac:spMkLst>
        </pc:spChg>
        <pc:spChg chg="del">
          <ac:chgData name="Inês Alexandra Correia de Sousa" userId="0f449a06-9239-4595-a5ef-5384aa0d48ed" providerId="ADAL" clId="{886771EB-EFD5-45C9-A57E-8F87A56A7474}" dt="2023-01-13T15:05:31.797" v="97" actId="478"/>
          <ac:spMkLst>
            <pc:docMk/>
            <pc:sldMk cId="4118122077" sldId="257"/>
            <ac:spMk id="9" creationId="{B20EB830-3644-F833-B30B-BCE4FB6BC1F0}"/>
          </ac:spMkLst>
        </pc:spChg>
        <pc:grpChg chg="add mod">
          <ac:chgData name="Inês Alexandra Correia de Sousa" userId="0f449a06-9239-4595-a5ef-5384aa0d48ed" providerId="ADAL" clId="{886771EB-EFD5-45C9-A57E-8F87A56A7474}" dt="2023-01-13T15:05:51.920" v="110"/>
          <ac:grpSpMkLst>
            <pc:docMk/>
            <pc:sldMk cId="4118122077" sldId="257"/>
            <ac:grpSpMk id="8" creationId="{F4DA1A2F-73BC-8E2D-7246-28097BCB45CC}"/>
          </ac:grpSpMkLst>
        </pc:grpChg>
        <pc:graphicFrameChg chg="del">
          <ac:chgData name="Inês Alexandra Correia de Sousa" userId="0f449a06-9239-4595-a5ef-5384aa0d48ed" providerId="ADAL" clId="{886771EB-EFD5-45C9-A57E-8F87A56A7474}" dt="2023-01-13T15:05:33.892" v="98" actId="478"/>
          <ac:graphicFrameMkLst>
            <pc:docMk/>
            <pc:sldMk cId="4118122077" sldId="257"/>
            <ac:graphicFrameMk id="7" creationId="{92FC7255-1C6A-A875-A7D3-BBF3681D909F}"/>
          </ac:graphicFrameMkLst>
        </pc:graphicFrameChg>
        <pc:picChg chg="del">
          <ac:chgData name="Inês Alexandra Correia de Sousa" userId="0f449a06-9239-4595-a5ef-5384aa0d48ed" providerId="ADAL" clId="{886771EB-EFD5-45C9-A57E-8F87A56A7474}" dt="2023-01-13T15:05:35.327" v="99" actId="478"/>
          <ac:picMkLst>
            <pc:docMk/>
            <pc:sldMk cId="4118122077" sldId="257"/>
            <ac:picMk id="5" creationId="{3AD57DB0-2187-4C24-D40B-E6215BE2A8C3}"/>
          </ac:picMkLst>
        </pc:picChg>
        <pc:picChg chg="mod">
          <ac:chgData name="Inês Alexandra Correia de Sousa" userId="0f449a06-9239-4595-a5ef-5384aa0d48ed" providerId="ADAL" clId="{886771EB-EFD5-45C9-A57E-8F87A56A7474}" dt="2023-01-13T15:05:51.920" v="110"/>
          <ac:picMkLst>
            <pc:docMk/>
            <pc:sldMk cId="4118122077" sldId="257"/>
            <ac:picMk id="10" creationId="{2917EB2D-E64E-3B38-07DD-D456139AAF9D}"/>
          </ac:picMkLst>
        </pc:picChg>
        <pc:picChg chg="mod">
          <ac:chgData name="Inês Alexandra Correia de Sousa" userId="0f449a06-9239-4595-a5ef-5384aa0d48ed" providerId="ADAL" clId="{886771EB-EFD5-45C9-A57E-8F87A56A7474}" dt="2023-01-13T15:05:51.920" v="110"/>
          <ac:picMkLst>
            <pc:docMk/>
            <pc:sldMk cId="4118122077" sldId="257"/>
            <ac:picMk id="11" creationId="{C68E259C-5F42-FC7F-9E56-192F49503BCC}"/>
          </ac:picMkLst>
        </pc:picChg>
      </pc:sldChg>
      <pc:sldChg chg="del">
        <pc:chgData name="Inês Alexandra Correia de Sousa" userId="0f449a06-9239-4595-a5ef-5384aa0d48ed" providerId="ADAL" clId="{886771EB-EFD5-45C9-A57E-8F87A56A7474}" dt="2023-01-13T15:05:20.030" v="87" actId="47"/>
        <pc:sldMkLst>
          <pc:docMk/>
          <pc:sldMk cId="111958899" sldId="258"/>
        </pc:sldMkLst>
      </pc:sldChg>
      <pc:sldChg chg="addSp delSp modSp add mod modClrScheme chgLayout">
        <pc:chgData name="Inês Alexandra Correia de Sousa" userId="0f449a06-9239-4595-a5ef-5384aa0d48ed" providerId="ADAL" clId="{886771EB-EFD5-45C9-A57E-8F87A56A7474}" dt="2023-01-13T15:06:05.647" v="114" actId="700"/>
        <pc:sldMkLst>
          <pc:docMk/>
          <pc:sldMk cId="1044412163" sldId="258"/>
        </pc:sldMkLst>
        <pc:spChg chg="del mod ord">
          <ac:chgData name="Inês Alexandra Correia de Sousa" userId="0f449a06-9239-4595-a5ef-5384aa0d48ed" providerId="ADAL" clId="{886771EB-EFD5-45C9-A57E-8F87A56A7474}" dt="2023-01-13T15:06:05.647" v="114" actId="700"/>
          <ac:spMkLst>
            <pc:docMk/>
            <pc:sldMk cId="1044412163" sldId="258"/>
            <ac:spMk id="2" creationId="{4A42E861-76F2-FF51-58BE-0D4878035E20}"/>
          </ac:spMkLst>
        </pc:spChg>
        <pc:spChg chg="del mod ord">
          <ac:chgData name="Inês Alexandra Correia de Sousa" userId="0f449a06-9239-4595-a5ef-5384aa0d48ed" providerId="ADAL" clId="{886771EB-EFD5-45C9-A57E-8F87A56A7474}" dt="2023-01-13T15:06:05.647" v="114" actId="700"/>
          <ac:spMkLst>
            <pc:docMk/>
            <pc:sldMk cId="1044412163" sldId="258"/>
            <ac:spMk id="3" creationId="{4A4DF03C-5AC4-1503-6870-1414BE9C1EAC}"/>
          </ac:spMkLst>
        </pc:spChg>
        <pc:spChg chg="add mod ord">
          <ac:chgData name="Inês Alexandra Correia de Sousa" userId="0f449a06-9239-4595-a5ef-5384aa0d48ed" providerId="ADAL" clId="{886771EB-EFD5-45C9-A57E-8F87A56A7474}" dt="2023-01-13T15:06:05.647" v="114" actId="700"/>
          <ac:spMkLst>
            <pc:docMk/>
            <pc:sldMk cId="1044412163" sldId="258"/>
            <ac:spMk id="5" creationId="{4ABE783C-9FA4-456F-4036-B8E51CEAFDCD}"/>
          </ac:spMkLst>
        </pc:spChg>
        <pc:spChg chg="add mod ord">
          <ac:chgData name="Inês Alexandra Correia de Sousa" userId="0f449a06-9239-4595-a5ef-5384aa0d48ed" providerId="ADAL" clId="{886771EB-EFD5-45C9-A57E-8F87A56A7474}" dt="2023-01-13T15:06:05.647" v="114" actId="700"/>
          <ac:spMkLst>
            <pc:docMk/>
            <pc:sldMk cId="1044412163" sldId="258"/>
            <ac:spMk id="6" creationId="{8F6A0FC8-1F72-6BD9-6A03-FCCC79E83BFD}"/>
          </ac:spMkLst>
        </pc:spChg>
        <pc:spChg chg="add mod ord">
          <ac:chgData name="Inês Alexandra Correia de Sousa" userId="0f449a06-9239-4595-a5ef-5384aa0d48ed" providerId="ADAL" clId="{886771EB-EFD5-45C9-A57E-8F87A56A7474}" dt="2023-01-13T15:06:05.647" v="114" actId="700"/>
          <ac:spMkLst>
            <pc:docMk/>
            <pc:sldMk cId="1044412163" sldId="258"/>
            <ac:spMk id="7" creationId="{8449246E-B170-1BE1-173B-35B2CCF07AD2}"/>
          </ac:spMkLst>
        </pc:spChg>
      </pc:sldChg>
      <pc:sldChg chg="addSp delSp modSp add mod modClrScheme chgLayout">
        <pc:chgData name="Inês Alexandra Correia de Sousa" userId="0f449a06-9239-4595-a5ef-5384aa0d48ed" providerId="ADAL" clId="{886771EB-EFD5-45C9-A57E-8F87A56A7474}" dt="2023-01-13T15:06:10.728" v="115" actId="700"/>
        <pc:sldMkLst>
          <pc:docMk/>
          <pc:sldMk cId="286127446" sldId="259"/>
        </pc:sldMkLst>
        <pc:spChg chg="del mod ord">
          <ac:chgData name="Inês Alexandra Correia de Sousa" userId="0f449a06-9239-4595-a5ef-5384aa0d48ed" providerId="ADAL" clId="{886771EB-EFD5-45C9-A57E-8F87A56A7474}" dt="2023-01-13T15:06:10.728" v="115" actId="700"/>
          <ac:spMkLst>
            <pc:docMk/>
            <pc:sldMk cId="286127446" sldId="259"/>
            <ac:spMk id="2" creationId="{4A42E861-76F2-FF51-58BE-0D4878035E20}"/>
          </ac:spMkLst>
        </pc:spChg>
        <pc:spChg chg="del mod ord">
          <ac:chgData name="Inês Alexandra Correia de Sousa" userId="0f449a06-9239-4595-a5ef-5384aa0d48ed" providerId="ADAL" clId="{886771EB-EFD5-45C9-A57E-8F87A56A7474}" dt="2023-01-13T15:06:10.728" v="115" actId="700"/>
          <ac:spMkLst>
            <pc:docMk/>
            <pc:sldMk cId="286127446" sldId="259"/>
            <ac:spMk id="3" creationId="{4A4DF03C-5AC4-1503-6870-1414BE9C1EAC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0.728" v="115" actId="700"/>
          <ac:spMkLst>
            <pc:docMk/>
            <pc:sldMk cId="286127446" sldId="259"/>
            <ac:spMk id="5" creationId="{95807917-FC4E-46E1-3B4D-5DF4F5F3B3E1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0.728" v="115" actId="700"/>
          <ac:spMkLst>
            <pc:docMk/>
            <pc:sldMk cId="286127446" sldId="259"/>
            <ac:spMk id="6" creationId="{20B9012F-4CE1-E08F-07F5-227A1623A526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0.728" v="115" actId="700"/>
          <ac:spMkLst>
            <pc:docMk/>
            <pc:sldMk cId="286127446" sldId="259"/>
            <ac:spMk id="7" creationId="{3D16A2EE-83CE-CF84-788A-7F262A359A85}"/>
          </ac:spMkLst>
        </pc:spChg>
      </pc:sldChg>
      <pc:sldChg chg="del">
        <pc:chgData name="Inês Alexandra Correia de Sousa" userId="0f449a06-9239-4595-a5ef-5384aa0d48ed" providerId="ADAL" clId="{886771EB-EFD5-45C9-A57E-8F87A56A7474}" dt="2023-01-13T15:05:20.879" v="89" actId="47"/>
        <pc:sldMkLst>
          <pc:docMk/>
          <pc:sldMk cId="1533912482" sldId="259"/>
        </pc:sldMkLst>
      </pc:sldChg>
      <pc:sldChg chg="addSp delSp modSp add mod modClrScheme chgLayout">
        <pc:chgData name="Inês Alexandra Correia de Sousa" userId="0f449a06-9239-4595-a5ef-5384aa0d48ed" providerId="ADAL" clId="{886771EB-EFD5-45C9-A57E-8F87A56A7474}" dt="2023-01-13T15:06:17.376" v="116" actId="700"/>
        <pc:sldMkLst>
          <pc:docMk/>
          <pc:sldMk cId="661769218" sldId="260"/>
        </pc:sldMkLst>
        <pc:spChg chg="del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2" creationId="{4A42E861-76F2-FF51-58BE-0D4878035E20}"/>
          </ac:spMkLst>
        </pc:spChg>
        <pc:spChg chg="del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3" creationId="{4A4DF03C-5AC4-1503-6870-1414BE9C1EAC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5" creationId="{07EF2B5C-AD27-9B28-D730-2F22FC802118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6" creationId="{35930089-A47E-899E-E43E-FDB6A1988044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7" creationId="{36AAA1A0-5375-6E29-4D45-3861BA372744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9" creationId="{680A1EF2-B3DE-02D4-3141-CD954ACF2783}"/>
          </ac:spMkLst>
        </pc:spChg>
        <pc:spChg chg="add mod ord">
          <ac:chgData name="Inês Alexandra Correia de Sousa" userId="0f449a06-9239-4595-a5ef-5384aa0d48ed" providerId="ADAL" clId="{886771EB-EFD5-45C9-A57E-8F87A56A7474}" dt="2023-01-13T15:06:17.376" v="116" actId="700"/>
          <ac:spMkLst>
            <pc:docMk/>
            <pc:sldMk cId="661769218" sldId="260"/>
            <ac:spMk id="12" creationId="{210AF204-6987-425F-64BA-BDD486216703}"/>
          </ac:spMkLst>
        </pc:spChg>
      </pc:sldChg>
      <pc:sldChg chg="del">
        <pc:chgData name="Inês Alexandra Correia de Sousa" userId="0f449a06-9239-4595-a5ef-5384aa0d48ed" providerId="ADAL" clId="{886771EB-EFD5-45C9-A57E-8F87A56A7474}" dt="2023-01-13T15:05:21.364" v="90" actId="47"/>
        <pc:sldMkLst>
          <pc:docMk/>
          <pc:sldMk cId="3080836239" sldId="260"/>
        </pc:sldMkLst>
      </pc:sldChg>
      <pc:sldChg chg="del">
        <pc:chgData name="Inês Alexandra Correia de Sousa" userId="0f449a06-9239-4595-a5ef-5384aa0d48ed" providerId="ADAL" clId="{886771EB-EFD5-45C9-A57E-8F87A56A7474}" dt="2023-01-13T15:05:20.515" v="88" actId="47"/>
        <pc:sldMkLst>
          <pc:docMk/>
          <pc:sldMk cId="1841319584" sldId="263"/>
        </pc:sldMkLst>
      </pc:sldChg>
      <pc:sldChg chg="del">
        <pc:chgData name="Inês Alexandra Correia de Sousa" userId="0f449a06-9239-4595-a5ef-5384aa0d48ed" providerId="ADAL" clId="{886771EB-EFD5-45C9-A57E-8F87A56A7474}" dt="2023-01-13T15:05:22.306" v="92" actId="47"/>
        <pc:sldMkLst>
          <pc:docMk/>
          <pc:sldMk cId="1206039953" sldId="264"/>
        </pc:sldMkLst>
      </pc:sldChg>
      <pc:sldChg chg="del">
        <pc:chgData name="Inês Alexandra Correia de Sousa" userId="0f449a06-9239-4595-a5ef-5384aa0d48ed" providerId="ADAL" clId="{886771EB-EFD5-45C9-A57E-8F87A56A7474}" dt="2023-01-13T15:05:21.820" v="91" actId="47"/>
        <pc:sldMkLst>
          <pc:docMk/>
          <pc:sldMk cId="3305116924" sldId="265"/>
        </pc:sldMkLst>
      </pc:sldChg>
      <pc:sldChg chg="del">
        <pc:chgData name="Inês Alexandra Correia de Sousa" userId="0f449a06-9239-4595-a5ef-5384aa0d48ed" providerId="ADAL" clId="{886771EB-EFD5-45C9-A57E-8F87A56A7474}" dt="2023-01-13T15:05:23.033" v="93" actId="47"/>
        <pc:sldMkLst>
          <pc:docMk/>
          <pc:sldMk cId="1031125717" sldId="266"/>
        </pc:sldMkLst>
      </pc:sldChg>
      <pc:sldChg chg="del">
        <pc:chgData name="Inês Alexandra Correia de Sousa" userId="0f449a06-9239-4595-a5ef-5384aa0d48ed" providerId="ADAL" clId="{886771EB-EFD5-45C9-A57E-8F87A56A7474}" dt="2023-01-13T15:05:23.678" v="94" actId="47"/>
        <pc:sldMkLst>
          <pc:docMk/>
          <pc:sldMk cId="1208560378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C45F0-0DF1-4BED-8E93-132C77C141BC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D7C3-806E-44D7-836D-7A4B167AB0D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005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F4D95-9FC5-572F-F586-4CEA62B88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D57359-5A4F-4772-1335-CD5A6FAAA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D8B5DBC-D6D2-27E7-67F4-BE3326C4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A4709DB-D8AA-5C9D-36BE-15FE9CCB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C5DDAE7-7AFF-672F-5FD7-E3E035A3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940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81C94-B3F2-1EED-A555-30AC8586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4FF1F4A-9BFF-2621-843C-A51C9F7AF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62DF8EE-6365-9A4A-4925-CBE728DC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20A51AD-D1FA-E5B3-CA3F-ABA869D7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83E9ED-0E78-7810-1B94-B1D2BF8A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650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215B45-5F0D-652A-B091-E3A02C70C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A7CA257-33AA-AE5C-C9CA-350DE992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51EBBBF-35F1-409E-423C-42302E2E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11CD9A4-CFF1-390A-859D-7FE400197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5F2A29A-5509-CCC9-20FE-5C45A8D81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242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7EE61-F2EE-52D0-98FC-09E0F55B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2D4BDA7-EE9F-5670-4909-6FBDD8CA6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C45625-A01E-7B0B-A8CD-FD8CCF690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0E71615-B953-35E7-1E53-7CC352E9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A8FE2CB-AC2E-C5F9-5D77-B699CE7D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306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FAE85-CCAA-8333-24D2-AE10AB87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B2C809A-3A01-5842-CEC0-6221EA7D3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58FC249-74CE-BCA9-22F7-81368203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308F685-CAD2-A62F-F20E-B72D31EB4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04D426A-B8D1-ACD3-AB0D-674D38E46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42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91710-3D10-ED13-10F5-F1F4D622E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3EED49D-815D-D343-3DD7-E0380D1DC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BF28EB8-0B7D-DB33-F7D5-384B4935C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7BC4FDD-A2C7-B19C-755E-EE7260FC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BF7099B-DFA8-5064-9321-13DABDCC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1AB9C57-3815-CD5D-5D24-E89C50D7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92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B587E-F580-7548-E0E1-601A4B88B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D888719-21B5-3B7C-51B3-1B14A2186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2705E63-B7DF-8BD5-96ED-D110A4DE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2D96FD01-65E7-0F65-15A8-451BAAAC4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67A737A-2491-938A-4E7F-67BF3F41C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A1A5EC2-AF48-37D9-A3EB-E29112C7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CCBA3473-0D34-1FBE-F179-1CD6C38F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5284E19-C28F-A5AD-D7EE-46BC4F15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294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E0AAE-03A5-0C62-D3C5-1149775D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0D06D87-7B0B-080B-AFAB-C4AF1E13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4644AB4-CA30-6BC6-2B68-AD27794C8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B0EB365E-70A7-1015-B083-034D8C84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688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70DBB41-318C-8D57-CAE3-565CE1DD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3AAB2C6-4085-47D6-5786-DF185733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5C47FCA-D7BA-EB46-5F7E-24886A57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699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F5FAF-A1C9-E711-4576-6BA3317C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E0BC847-0088-9B49-2688-D91499CC5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EF1250C-4279-8D69-5314-61E6916CB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666D28F-1675-941D-5F67-284A2A72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0E279A5-04B5-79F2-5DC7-76E43B47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FEB6A17-D72B-4443-F0A5-1F080582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805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AB5F9-A68C-F7CA-044F-102F8A0B6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7FAD2BE6-48C8-A58F-AF40-5494A70C4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91C4CE5-3D41-6131-632B-BE2731684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6396250-2BF1-1242-A15E-C11D243D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DC2C724-6F2E-9829-4A49-231199A7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167E382-E1CD-2DA9-286C-23433611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402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2C2D1D19-458B-C5FF-6176-C32DB986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FC988CE-E6F8-5116-2492-AA3126D29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849D1CB-72A2-DAA8-9E8A-283F75D9C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72BEF-3767-4AF4-A887-E5408AEFE728}" type="datetimeFigureOut">
              <a:rPr lang="pt-PT" smtClean="0"/>
              <a:t>13/01/2023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882192A-DD8D-B841-BDAD-E957BAA8E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C6FED78-6741-3064-3F18-C2ADFB25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9B78-7DAE-4292-BDF7-E8980B5558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453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0D0C188-2850-1870-4303-5A699F5576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3" b="828"/>
          <a:stretch/>
        </p:blipFill>
        <p:spPr>
          <a:xfrm>
            <a:off x="0" y="0"/>
            <a:ext cx="12192000" cy="3128141"/>
          </a:xfrm>
          <a:prstGeom prst="rect">
            <a:avLst/>
          </a:prstGeom>
        </p:spPr>
      </p:pic>
      <p:sp>
        <p:nvSpPr>
          <p:cNvPr id="13" name="Título 12">
            <a:extLst>
              <a:ext uri="{FF2B5EF4-FFF2-40B4-BE49-F238E27FC236}">
                <a16:creationId xmlns:a16="http://schemas.microsoft.com/office/drawing/2014/main" id="{2E4DD06E-C8AD-18DD-EC08-0663C97D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4" name="Marcador de Posição do Texto 13">
            <a:extLst>
              <a:ext uri="{FF2B5EF4-FFF2-40B4-BE49-F238E27FC236}">
                <a16:creationId xmlns:a16="http://schemas.microsoft.com/office/drawing/2014/main" id="{613B9929-AF76-4A5D-F69F-8F91028F58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D44782C3-E4C9-7843-95F2-1901A7B32DAA}"/>
              </a:ext>
            </a:extLst>
          </p:cNvPr>
          <p:cNvGrpSpPr/>
          <p:nvPr/>
        </p:nvGrpSpPr>
        <p:grpSpPr>
          <a:xfrm>
            <a:off x="1879908" y="6138925"/>
            <a:ext cx="8557634" cy="596410"/>
            <a:chOff x="508310" y="6016264"/>
            <a:chExt cx="8557634" cy="59641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F3551865-34AC-10B2-815D-280ABEA4B1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152"/>
            <a:stretch/>
          </p:blipFill>
          <p:spPr bwMode="auto">
            <a:xfrm>
              <a:off x="508310" y="6043961"/>
              <a:ext cx="5981521" cy="568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0F920129-E297-42A0-E167-4492FD68F9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684" r="65459"/>
            <a:stretch/>
          </p:blipFill>
          <p:spPr bwMode="auto">
            <a:xfrm>
              <a:off x="6942566" y="6016264"/>
              <a:ext cx="2123378" cy="596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475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7C6F564-3CEB-8AB7-3C0D-9B5A252B4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3" b="828"/>
          <a:stretch/>
        </p:blipFill>
        <p:spPr>
          <a:xfrm>
            <a:off x="0" y="0"/>
            <a:ext cx="3864077" cy="99141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A42E861-76F2-FF51-58BE-0D4878035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A4DF03C-5AC4-1503-6870-1414BE9C1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4DA1A2F-73BC-8E2D-7246-28097BCB45CC}"/>
              </a:ext>
            </a:extLst>
          </p:cNvPr>
          <p:cNvGrpSpPr/>
          <p:nvPr/>
        </p:nvGrpSpPr>
        <p:grpSpPr>
          <a:xfrm>
            <a:off x="1879908" y="6138925"/>
            <a:ext cx="8557634" cy="596410"/>
            <a:chOff x="508310" y="6016264"/>
            <a:chExt cx="8557634" cy="596410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2917EB2D-E64E-3B38-07DD-D456139AAF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152"/>
            <a:stretch/>
          </p:blipFill>
          <p:spPr bwMode="auto">
            <a:xfrm>
              <a:off x="508310" y="6043961"/>
              <a:ext cx="5981521" cy="568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68E259C-5F42-FC7F-9E56-192F49503B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684" r="65459"/>
            <a:stretch/>
          </p:blipFill>
          <p:spPr bwMode="auto">
            <a:xfrm>
              <a:off x="6942566" y="6016264"/>
              <a:ext cx="2123378" cy="596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1812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7C6F564-3CEB-8AB7-3C0D-9B5A252B4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3" b="828"/>
          <a:stretch/>
        </p:blipFill>
        <p:spPr>
          <a:xfrm>
            <a:off x="0" y="0"/>
            <a:ext cx="3864077" cy="991419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4ABE783C-9FA4-456F-4036-B8E51CEA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8F6A0FC8-1F72-6BD9-6A03-FCCC79E83B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e Conteúdo 6">
            <a:extLst>
              <a:ext uri="{FF2B5EF4-FFF2-40B4-BE49-F238E27FC236}">
                <a16:creationId xmlns:a16="http://schemas.microsoft.com/office/drawing/2014/main" id="{8449246E-B170-1BE1-173B-35B2CCF07A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4DA1A2F-73BC-8E2D-7246-28097BCB45CC}"/>
              </a:ext>
            </a:extLst>
          </p:cNvPr>
          <p:cNvGrpSpPr/>
          <p:nvPr/>
        </p:nvGrpSpPr>
        <p:grpSpPr>
          <a:xfrm>
            <a:off x="1879908" y="6138925"/>
            <a:ext cx="8557634" cy="596410"/>
            <a:chOff x="508310" y="6016264"/>
            <a:chExt cx="8557634" cy="596410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2917EB2D-E64E-3B38-07DD-D456139AAF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152"/>
            <a:stretch/>
          </p:blipFill>
          <p:spPr bwMode="auto">
            <a:xfrm>
              <a:off x="508310" y="6043961"/>
              <a:ext cx="5981521" cy="568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68E259C-5F42-FC7F-9E56-192F49503B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684" r="65459"/>
            <a:stretch/>
          </p:blipFill>
          <p:spPr bwMode="auto">
            <a:xfrm>
              <a:off x="6942566" y="6016264"/>
              <a:ext cx="2123378" cy="596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441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7C6F564-3CEB-8AB7-3C0D-9B5A252B4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3" b="828"/>
          <a:stretch/>
        </p:blipFill>
        <p:spPr>
          <a:xfrm>
            <a:off x="0" y="0"/>
            <a:ext cx="3864077" cy="991419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95807917-FC4E-46E1-3B4D-5DF4F5F3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20B9012F-4CE1-E08F-07F5-227A1623A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3D16A2EE-83CE-CF84-788A-7F262A359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4DA1A2F-73BC-8E2D-7246-28097BCB45CC}"/>
              </a:ext>
            </a:extLst>
          </p:cNvPr>
          <p:cNvGrpSpPr/>
          <p:nvPr/>
        </p:nvGrpSpPr>
        <p:grpSpPr>
          <a:xfrm>
            <a:off x="1879908" y="6138925"/>
            <a:ext cx="8557634" cy="596410"/>
            <a:chOff x="508310" y="6016264"/>
            <a:chExt cx="8557634" cy="596410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2917EB2D-E64E-3B38-07DD-D456139AAF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152"/>
            <a:stretch/>
          </p:blipFill>
          <p:spPr bwMode="auto">
            <a:xfrm>
              <a:off x="508310" y="6043961"/>
              <a:ext cx="5981521" cy="568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68E259C-5F42-FC7F-9E56-192F49503B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684" r="65459"/>
            <a:stretch/>
          </p:blipFill>
          <p:spPr bwMode="auto">
            <a:xfrm>
              <a:off x="6942566" y="6016264"/>
              <a:ext cx="2123378" cy="596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12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7C6F564-3CEB-8AB7-3C0D-9B5A252B4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3" b="828"/>
          <a:stretch/>
        </p:blipFill>
        <p:spPr>
          <a:xfrm>
            <a:off x="0" y="0"/>
            <a:ext cx="3864077" cy="991419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7EF2B5C-AD27-9B28-D730-2F22FC802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35930089-A47E-899E-E43E-FDB6A19880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e Conteúdo 6">
            <a:extLst>
              <a:ext uri="{FF2B5EF4-FFF2-40B4-BE49-F238E27FC236}">
                <a16:creationId xmlns:a16="http://schemas.microsoft.com/office/drawing/2014/main" id="{36AAA1A0-5375-6E29-4D45-3861BA3727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Texto 8">
            <a:extLst>
              <a:ext uri="{FF2B5EF4-FFF2-40B4-BE49-F238E27FC236}">
                <a16:creationId xmlns:a16="http://schemas.microsoft.com/office/drawing/2014/main" id="{680A1EF2-B3DE-02D4-3141-CD954ACF2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2" name="Marcador de Posição de Conteúdo 11">
            <a:extLst>
              <a:ext uri="{FF2B5EF4-FFF2-40B4-BE49-F238E27FC236}">
                <a16:creationId xmlns:a16="http://schemas.microsoft.com/office/drawing/2014/main" id="{210AF204-6987-425F-64BA-BDD4862167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4DA1A2F-73BC-8E2D-7246-28097BCB45CC}"/>
              </a:ext>
            </a:extLst>
          </p:cNvPr>
          <p:cNvGrpSpPr/>
          <p:nvPr/>
        </p:nvGrpSpPr>
        <p:grpSpPr>
          <a:xfrm>
            <a:off x="1879908" y="6138925"/>
            <a:ext cx="8557634" cy="596410"/>
            <a:chOff x="508310" y="6016264"/>
            <a:chExt cx="8557634" cy="596410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2917EB2D-E64E-3B38-07DD-D456139AAF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152"/>
            <a:stretch/>
          </p:blipFill>
          <p:spPr bwMode="auto">
            <a:xfrm>
              <a:off x="508310" y="6043961"/>
              <a:ext cx="5981521" cy="568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68E259C-5F42-FC7F-9E56-192F49503B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684" r="65459"/>
            <a:stretch/>
          </p:blipFill>
          <p:spPr bwMode="auto">
            <a:xfrm>
              <a:off x="6942566" y="6016264"/>
              <a:ext cx="2123378" cy="596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1769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0</Words>
  <Application>Microsoft Office PowerPoint</Application>
  <PresentationFormat>Ecrã Panorâmico</PresentationFormat>
  <Paragraphs>0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Participação e autonomia dos/as alunos/as na decisão escolar: o processo de construção do inquérito por questionário</dc:title>
  <dc:creator>Inês Alexandra Correia de Sousa</dc:creator>
  <cp:lastModifiedBy>Inês Alexandra Correia de Sousa</cp:lastModifiedBy>
  <cp:revision>2</cp:revision>
  <dcterms:created xsi:type="dcterms:W3CDTF">2023-01-11T13:59:07Z</dcterms:created>
  <dcterms:modified xsi:type="dcterms:W3CDTF">2023-01-13T15:06:26Z</dcterms:modified>
</cp:coreProperties>
</file>